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52.xml" ContentType="application/vnd.openxmlformats-officedocument.presentationml.tags+xml"/>
  <Override PartName="/ppt/tags/tag25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0" r:id="rId3"/>
    <p:sldMasterId id="2147483692" r:id="rId4"/>
  </p:sldMasterIdLst>
  <p:notesMasterIdLst>
    <p:notesMasterId r:id="rId27"/>
  </p:notesMasterIdLst>
  <p:handoutMasterIdLst>
    <p:handoutMasterId r:id="rId28"/>
  </p:handoutMasterIdLst>
  <p:sldIdLst>
    <p:sldId id="262" r:id="rId5"/>
    <p:sldId id="432" r:id="rId6"/>
    <p:sldId id="412" r:id="rId7"/>
    <p:sldId id="413" r:id="rId8"/>
    <p:sldId id="414" r:id="rId9"/>
    <p:sldId id="415" r:id="rId10"/>
    <p:sldId id="416" r:id="rId11"/>
    <p:sldId id="417" r:id="rId12"/>
    <p:sldId id="418" r:id="rId13"/>
    <p:sldId id="419" r:id="rId14"/>
    <p:sldId id="420" r:id="rId15"/>
    <p:sldId id="421" r:id="rId16"/>
    <p:sldId id="422" r:id="rId17"/>
    <p:sldId id="423" r:id="rId18"/>
    <p:sldId id="424" r:id="rId19"/>
    <p:sldId id="425" r:id="rId20"/>
    <p:sldId id="426" r:id="rId21"/>
    <p:sldId id="428" r:id="rId22"/>
    <p:sldId id="429" r:id="rId23"/>
    <p:sldId id="427" r:id="rId24"/>
    <p:sldId id="430" r:id="rId25"/>
    <p:sldId id="433" r:id="rId26"/>
  </p:sldIdLst>
  <p:sldSz cx="9144000" cy="6858000" type="screen4x3"/>
  <p:notesSz cx="6735763" cy="9866313"/>
  <p:custDataLst>
    <p:tags r:id="rId29"/>
  </p:custDataLst>
  <p:defaultTextStyle>
    <a:defPPr>
      <a:defRPr lang="de-DE"/>
    </a:defPPr>
    <a:lvl1pPr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1pPr>
    <a:lvl2pPr marL="4572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2pPr>
    <a:lvl3pPr marL="9144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3pPr>
    <a:lvl4pPr marL="13716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4pPr>
    <a:lvl5pPr marL="18288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5pPr>
    <a:lvl6pPr marL="2286000" algn="l" defTabSz="914400" rtl="0" eaLnBrk="1" latinLnBrk="0" hangingPunct="1">
      <a:defRPr sz="2000" kern="1200">
        <a:solidFill>
          <a:schemeClr val="tx1"/>
        </a:solidFill>
        <a:latin typeface="Arial" charset="0"/>
        <a:ea typeface="ＭＳ Ｐゴシック" pitchFamily="-112" charset="-128"/>
        <a:cs typeface="+mn-cs"/>
      </a:defRPr>
    </a:lvl6pPr>
    <a:lvl7pPr marL="2743200" algn="l" defTabSz="914400" rtl="0" eaLnBrk="1" latinLnBrk="0" hangingPunct="1">
      <a:defRPr sz="2000" kern="1200">
        <a:solidFill>
          <a:schemeClr val="tx1"/>
        </a:solidFill>
        <a:latin typeface="Arial" charset="0"/>
        <a:ea typeface="ＭＳ Ｐゴシック" pitchFamily="-112" charset="-128"/>
        <a:cs typeface="+mn-cs"/>
      </a:defRPr>
    </a:lvl7pPr>
    <a:lvl8pPr marL="3200400" algn="l" defTabSz="914400" rtl="0" eaLnBrk="1" latinLnBrk="0" hangingPunct="1">
      <a:defRPr sz="2000" kern="1200">
        <a:solidFill>
          <a:schemeClr val="tx1"/>
        </a:solidFill>
        <a:latin typeface="Arial" charset="0"/>
        <a:ea typeface="ＭＳ Ｐゴシック" pitchFamily="-112" charset="-128"/>
        <a:cs typeface="+mn-cs"/>
      </a:defRPr>
    </a:lvl8pPr>
    <a:lvl9pPr marL="3657600" algn="l" defTabSz="914400" rtl="0" eaLnBrk="1" latinLnBrk="0" hangingPunct="1">
      <a:defRPr sz="20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4110">
          <p15:clr>
            <a:srgbClr val="A4A3A4"/>
          </p15:clr>
        </p15:guide>
        <p15:guide id="2" orient="horz" pos="442">
          <p15:clr>
            <a:srgbClr val="A4A3A4"/>
          </p15:clr>
        </p15:guide>
        <p15:guide id="3" orient="horz" pos="1026">
          <p15:clr>
            <a:srgbClr val="A4A3A4"/>
          </p15:clr>
        </p15:guide>
        <p15:guide id="4" orient="horz">
          <p15:clr>
            <a:srgbClr val="A4A3A4"/>
          </p15:clr>
        </p15:guide>
        <p15:guide id="5" orient="horz" pos="197">
          <p15:clr>
            <a:srgbClr val="A4A3A4"/>
          </p15:clr>
        </p15:guide>
        <p15:guide id="6" orient="horz" pos="3786">
          <p15:clr>
            <a:srgbClr val="A4A3A4"/>
          </p15:clr>
        </p15:guide>
        <p15:guide id="7" pos="5489">
          <p15:clr>
            <a:srgbClr val="A4A3A4"/>
          </p15:clr>
        </p15:guide>
        <p15:guide id="8" pos="295">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ED1FC"/>
    <a:srgbClr val="333333"/>
    <a:srgbClr val="002C77"/>
    <a:srgbClr val="00A0DB"/>
    <a:srgbClr val="BFDBFD"/>
    <a:srgbClr val="A3CBFB"/>
    <a:srgbClr val="0A74F4"/>
    <a:srgbClr val="889FD2"/>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1279" autoAdjust="0"/>
  </p:normalViewPr>
  <p:slideViewPr>
    <p:cSldViewPr snapToObjects="1" showGuides="1">
      <p:cViewPr varScale="1">
        <p:scale>
          <a:sx n="90" d="100"/>
          <a:sy n="90" d="100"/>
        </p:scale>
        <p:origin x="966" y="84"/>
      </p:cViewPr>
      <p:guideLst>
        <p:guide orient="horz" pos="4110"/>
        <p:guide orient="horz" pos="442"/>
        <p:guide orient="horz" pos="1026"/>
        <p:guide orient="horz"/>
        <p:guide orient="horz" pos="197"/>
        <p:guide orient="horz" pos="3786"/>
        <p:guide pos="5489"/>
        <p:guide pos="295"/>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46" d="100"/>
          <a:sy n="46" d="100"/>
        </p:scale>
        <p:origin x="-2736" y="-7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8830" cy="493316"/>
          </a:xfrm>
          <a:prstGeom prst="rect">
            <a:avLst/>
          </a:prstGeom>
        </p:spPr>
        <p:txBody>
          <a:bodyPr vert="horz" lIns="91442" tIns="45721" rIns="91442" bIns="45721" rtlCol="0"/>
          <a:lstStyle>
            <a:lvl1pPr algn="l">
              <a:defRPr sz="1200"/>
            </a:lvl1pPr>
          </a:lstStyle>
          <a:p>
            <a:endParaRPr lang="fr-CH"/>
          </a:p>
        </p:txBody>
      </p:sp>
      <p:sp>
        <p:nvSpPr>
          <p:cNvPr id="3" name="Espace réservé de la date 2"/>
          <p:cNvSpPr>
            <a:spLocks noGrp="1"/>
          </p:cNvSpPr>
          <p:nvPr>
            <p:ph type="dt" sz="quarter" idx="1"/>
          </p:nvPr>
        </p:nvSpPr>
        <p:spPr>
          <a:xfrm>
            <a:off x="3815377" y="0"/>
            <a:ext cx="2918830" cy="493316"/>
          </a:xfrm>
          <a:prstGeom prst="rect">
            <a:avLst/>
          </a:prstGeom>
        </p:spPr>
        <p:txBody>
          <a:bodyPr vert="horz" lIns="91442" tIns="45721" rIns="91442" bIns="45721" rtlCol="0"/>
          <a:lstStyle>
            <a:lvl1pPr algn="r">
              <a:defRPr sz="1200"/>
            </a:lvl1pPr>
          </a:lstStyle>
          <a:p>
            <a:fld id="{230119CC-C88E-4915-82BA-D44C326157D0}" type="datetimeFigureOut">
              <a:rPr lang="fr-CH" smtClean="0"/>
              <a:t>29.11.2019</a:t>
            </a:fld>
            <a:endParaRPr lang="fr-CH"/>
          </a:p>
        </p:txBody>
      </p:sp>
      <p:sp>
        <p:nvSpPr>
          <p:cNvPr id="4" name="Espace réservé du pied de page 3"/>
          <p:cNvSpPr>
            <a:spLocks noGrp="1"/>
          </p:cNvSpPr>
          <p:nvPr>
            <p:ph type="ftr" sz="quarter" idx="2"/>
          </p:nvPr>
        </p:nvSpPr>
        <p:spPr>
          <a:xfrm>
            <a:off x="1" y="9371285"/>
            <a:ext cx="2918830" cy="493316"/>
          </a:xfrm>
          <a:prstGeom prst="rect">
            <a:avLst/>
          </a:prstGeom>
        </p:spPr>
        <p:txBody>
          <a:bodyPr vert="horz" lIns="91442" tIns="45721" rIns="91442" bIns="45721"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15377" y="9371285"/>
            <a:ext cx="2918830" cy="493316"/>
          </a:xfrm>
          <a:prstGeom prst="rect">
            <a:avLst/>
          </a:prstGeom>
        </p:spPr>
        <p:txBody>
          <a:bodyPr vert="horz" lIns="91442" tIns="45721" rIns="91442" bIns="45721" rtlCol="0" anchor="b"/>
          <a:lstStyle>
            <a:lvl1pPr algn="r">
              <a:defRPr sz="1200"/>
            </a:lvl1pPr>
          </a:lstStyle>
          <a:p>
            <a:fld id="{1299AFC2-92D3-4C58-9E1D-2F415AFBF45F}" type="slidenum">
              <a:rPr lang="fr-CH" smtClean="0"/>
              <a:t>‹N°›</a:t>
            </a:fld>
            <a:endParaRPr lang="fr-CH"/>
          </a:p>
        </p:txBody>
      </p:sp>
    </p:spTree>
    <p:extLst>
      <p:ext uri="{BB962C8B-B14F-4D97-AF65-F5344CB8AC3E}">
        <p14:creationId xmlns:p14="http://schemas.microsoft.com/office/powerpoint/2010/main" val="141123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18830" cy="493316"/>
          </a:xfrm>
          <a:prstGeom prst="rect">
            <a:avLst/>
          </a:prstGeom>
        </p:spPr>
        <p:txBody>
          <a:bodyPr vert="horz" wrap="square" lIns="91442" tIns="45721" rIns="91442" bIns="45721" numCol="1" anchor="t" anchorCtr="0" compatLnSpc="1">
            <a:prstTxWarp prst="textNoShape">
              <a:avLst/>
            </a:prstTxWarp>
          </a:bodyPr>
          <a:lstStyle>
            <a:lvl1pPr algn="l">
              <a:defRPr sz="1200">
                <a:latin typeface="Calibri" pitchFamily="34" charset="0"/>
              </a:defRPr>
            </a:lvl1pPr>
          </a:lstStyle>
          <a:p>
            <a:endParaRPr lang="fr-CH"/>
          </a:p>
        </p:txBody>
      </p:sp>
      <p:sp>
        <p:nvSpPr>
          <p:cNvPr id="3" name="Datumsplatzhalter 2"/>
          <p:cNvSpPr>
            <a:spLocks noGrp="1"/>
          </p:cNvSpPr>
          <p:nvPr>
            <p:ph type="dt" idx="1"/>
          </p:nvPr>
        </p:nvSpPr>
        <p:spPr>
          <a:xfrm>
            <a:off x="3815377" y="0"/>
            <a:ext cx="2918830" cy="493316"/>
          </a:xfrm>
          <a:prstGeom prst="rect">
            <a:avLst/>
          </a:prstGeom>
        </p:spPr>
        <p:txBody>
          <a:bodyPr vert="horz" wrap="square" lIns="91442" tIns="45721" rIns="91442" bIns="45721" numCol="1" anchor="t" anchorCtr="0" compatLnSpc="1">
            <a:prstTxWarp prst="textNoShape">
              <a:avLst/>
            </a:prstTxWarp>
          </a:bodyPr>
          <a:lstStyle>
            <a:lvl1pPr algn="r">
              <a:defRPr sz="1200">
                <a:latin typeface="Calibri" pitchFamily="34" charset="0"/>
              </a:defRPr>
            </a:lvl1pPr>
          </a:lstStyle>
          <a:p>
            <a:fld id="{E032694F-FD2E-45AC-9D43-536C462D8729}" type="datetime1">
              <a:rPr lang="fr-CH" smtClean="0"/>
              <a:pPr/>
              <a:t>29.11.2019</a:t>
            </a:fld>
            <a:endParaRPr lang="fr-CH"/>
          </a:p>
        </p:txBody>
      </p:sp>
      <p:sp>
        <p:nvSpPr>
          <p:cNvPr id="4" name="Folienbildplatzhalt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wrap="square" lIns="91442" tIns="45721" rIns="91442" bIns="45721" numCol="1" anchor="ctr" anchorCtr="0" compatLnSpc="1">
            <a:prstTxWarp prst="textNoShape">
              <a:avLst/>
            </a:prstTxWarp>
          </a:bodyPr>
          <a:lstStyle/>
          <a:p>
            <a:pPr lvl="0"/>
            <a:endParaRPr lang="en-GB" dirty="0" smtClean="0"/>
          </a:p>
        </p:txBody>
      </p:sp>
      <p:sp>
        <p:nvSpPr>
          <p:cNvPr id="5" name="Notizenplatzhalter 4"/>
          <p:cNvSpPr>
            <a:spLocks noGrp="1"/>
          </p:cNvSpPr>
          <p:nvPr>
            <p:ph type="body" sz="quarter" idx="3"/>
          </p:nvPr>
        </p:nvSpPr>
        <p:spPr>
          <a:xfrm>
            <a:off x="673577" y="4686502"/>
            <a:ext cx="5388610" cy="4439841"/>
          </a:xfrm>
          <a:prstGeom prst="rect">
            <a:avLst/>
          </a:prstGeom>
        </p:spPr>
        <p:txBody>
          <a:bodyPr vert="horz" wrap="square" lIns="91442" tIns="45721" rIns="91442" bIns="45721" numCol="1" anchor="t" anchorCtr="0" compatLnSpc="1">
            <a:prstTxWarp prst="textNoShape">
              <a:avLst/>
            </a:prstTxWarp>
            <a:normAutofit/>
          </a:bodyPr>
          <a:lstStyle/>
          <a:p>
            <a:pPr lvl="0"/>
            <a:r>
              <a:rPr lang="fr-CH" smtClean="0"/>
              <a:t>Textmasterformate durch Klicken bearbeiten</a:t>
            </a:r>
          </a:p>
          <a:p>
            <a:pPr lvl="1"/>
            <a:r>
              <a:rPr lang="fr-CH" smtClean="0"/>
              <a:t>Zweite Ebene</a:t>
            </a:r>
          </a:p>
          <a:p>
            <a:pPr lvl="2"/>
            <a:r>
              <a:rPr lang="fr-CH" smtClean="0"/>
              <a:t>Dritte Ebene</a:t>
            </a:r>
          </a:p>
          <a:p>
            <a:pPr lvl="3"/>
            <a:r>
              <a:rPr lang="fr-CH" smtClean="0"/>
              <a:t>Vierte Ebene</a:t>
            </a:r>
          </a:p>
          <a:p>
            <a:pPr lvl="4"/>
            <a:r>
              <a:rPr lang="fr-CH" smtClean="0"/>
              <a:t>Fünfte Ebene</a:t>
            </a:r>
          </a:p>
        </p:txBody>
      </p:sp>
      <p:sp>
        <p:nvSpPr>
          <p:cNvPr id="6" name="Fußzeilenplatzhalter 5"/>
          <p:cNvSpPr>
            <a:spLocks noGrp="1"/>
          </p:cNvSpPr>
          <p:nvPr>
            <p:ph type="ftr" sz="quarter" idx="4"/>
          </p:nvPr>
        </p:nvSpPr>
        <p:spPr>
          <a:xfrm>
            <a:off x="1" y="9371285"/>
            <a:ext cx="2918830" cy="493316"/>
          </a:xfrm>
          <a:prstGeom prst="rect">
            <a:avLst/>
          </a:prstGeom>
        </p:spPr>
        <p:txBody>
          <a:bodyPr vert="horz" wrap="square" lIns="91442" tIns="45721" rIns="91442" bIns="45721" numCol="1" anchor="b" anchorCtr="0" compatLnSpc="1">
            <a:prstTxWarp prst="textNoShape">
              <a:avLst/>
            </a:prstTxWarp>
          </a:bodyPr>
          <a:lstStyle>
            <a:lvl1pPr algn="l">
              <a:defRPr sz="1200">
                <a:latin typeface="Calibri" pitchFamily="34" charset="0"/>
              </a:defRPr>
            </a:lvl1pPr>
          </a:lstStyle>
          <a:p>
            <a:endParaRPr lang="fr-CH"/>
          </a:p>
        </p:txBody>
      </p:sp>
      <p:sp>
        <p:nvSpPr>
          <p:cNvPr id="7" name="Foliennummernplatzhalter 6"/>
          <p:cNvSpPr>
            <a:spLocks noGrp="1"/>
          </p:cNvSpPr>
          <p:nvPr>
            <p:ph type="sldNum" sz="quarter" idx="5"/>
          </p:nvPr>
        </p:nvSpPr>
        <p:spPr>
          <a:xfrm>
            <a:off x="3815377" y="9371285"/>
            <a:ext cx="2918830" cy="493316"/>
          </a:xfrm>
          <a:prstGeom prst="rect">
            <a:avLst/>
          </a:prstGeom>
        </p:spPr>
        <p:txBody>
          <a:bodyPr vert="horz" wrap="square" lIns="91442" tIns="45721" rIns="91442" bIns="45721" numCol="1" anchor="b" anchorCtr="0" compatLnSpc="1">
            <a:prstTxWarp prst="textNoShape">
              <a:avLst/>
            </a:prstTxWarp>
          </a:bodyPr>
          <a:lstStyle>
            <a:lvl1pPr algn="r">
              <a:defRPr sz="1200">
                <a:latin typeface="Calibri" pitchFamily="34" charset="0"/>
              </a:defRPr>
            </a:lvl1pPr>
          </a:lstStyle>
          <a:p>
            <a:fld id="{C1870A02-3A71-4083-BCC0-4D14A98E74AD}" type="slidenum">
              <a:rPr lang="fr-CH" smtClean="0"/>
              <a:pPr/>
              <a:t>‹N°›</a:t>
            </a:fld>
            <a:endParaRPr lang="fr-CH"/>
          </a:p>
        </p:txBody>
      </p:sp>
    </p:spTree>
    <p:extLst>
      <p:ext uri="{BB962C8B-B14F-4D97-AF65-F5344CB8AC3E}">
        <p14:creationId xmlns:p14="http://schemas.microsoft.com/office/powerpoint/2010/main" val="18424699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p:cNvSpPr>
          <p:nvPr>
            <p:ph type="sldImg"/>
          </p:nvPr>
        </p:nvSpPr>
        <p:spPr bwMode="auto">
          <a:noFill/>
          <a:ln>
            <a:solidFill>
              <a:srgbClr val="000000"/>
            </a:solidFill>
            <a:miter lim="800000"/>
            <a:headEnd/>
            <a:tailEnd/>
          </a:ln>
        </p:spPr>
      </p:sp>
      <p:sp>
        <p:nvSpPr>
          <p:cNvPr id="10243" name="Notizenplatzhalter 2"/>
          <p:cNvSpPr>
            <a:spLocks noGrp="1"/>
          </p:cNvSpPr>
          <p:nvPr>
            <p:ph type="body" idx="1"/>
          </p:nvPr>
        </p:nvSpPr>
        <p:spPr bwMode="auto">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H" baseline="0" dirty="0" smtClean="0"/>
              <a:t>Mandat </a:t>
            </a:r>
            <a:r>
              <a:rPr lang="fr-CH" baseline="0" dirty="0" err="1" smtClean="0"/>
              <a:t>Hirschi</a:t>
            </a:r>
            <a:r>
              <a:rPr lang="fr-CH" baseline="0" dirty="0" smtClean="0"/>
              <a:t> + </a:t>
            </a:r>
            <a:r>
              <a:rPr lang="fr-CH" baseline="0" dirty="0" err="1" smtClean="0"/>
              <a:t>accross</a:t>
            </a:r>
            <a:r>
              <a:rPr lang="fr-CH" baseline="0" smtClean="0"/>
              <a:t> concept</a:t>
            </a:r>
          </a:p>
          <a:p>
            <a:pPr marL="0" marR="0" lvl="0" indent="0" algn="l" defTabSz="914400" rtl="0" eaLnBrk="1" fontAlgn="base" latinLnBrk="0" hangingPunct="1">
              <a:lnSpc>
                <a:spcPct val="100000"/>
              </a:lnSpc>
              <a:spcBef>
                <a:spcPct val="0"/>
              </a:spcBef>
              <a:spcAft>
                <a:spcPct val="0"/>
              </a:spcAft>
              <a:buClrTx/>
              <a:buSzTx/>
              <a:buFontTx/>
              <a:buNone/>
              <a:tabLst/>
              <a:defRPr/>
            </a:pPr>
            <a:r>
              <a:rPr lang="fr-CH" baseline="0" dirty="0" smtClean="0"/>
              <a:t>Mandat CDIP depuis 2018, mandat accepté en sept 2019</a:t>
            </a:r>
          </a:p>
          <a:p>
            <a:pPr marL="0" marR="0" lvl="0" indent="0" algn="l" defTabSz="914400" rtl="0" eaLnBrk="1" fontAlgn="base" latinLnBrk="0" hangingPunct="1">
              <a:lnSpc>
                <a:spcPct val="100000"/>
              </a:lnSpc>
              <a:spcBef>
                <a:spcPct val="0"/>
              </a:spcBef>
              <a:spcAft>
                <a:spcPct val="0"/>
              </a:spcAft>
              <a:buClrTx/>
              <a:buSzTx/>
              <a:buFontTx/>
              <a:buNone/>
              <a:tabLst/>
              <a:defRPr/>
            </a:pPr>
            <a:r>
              <a:rPr lang="fr-CH" baseline="0" dirty="0" smtClean="0"/>
              <a:t>Volonté </a:t>
            </a:r>
            <a:r>
              <a:rPr lang="fr-CH" baseline="0" dirty="0" err="1" smtClean="0"/>
              <a:t>intercantonale</a:t>
            </a:r>
            <a:r>
              <a:rPr lang="fr-CH" baseline="0" dirty="0" smtClean="0"/>
              <a:t> : 26/26</a:t>
            </a:r>
          </a:p>
          <a:p>
            <a:pPr eaLnBrk="1" hangingPunct="1">
              <a:spcBef>
                <a:spcPct val="0"/>
              </a:spcBef>
            </a:pPr>
            <a:r>
              <a:rPr lang="fr-CH" dirty="0" smtClean="0"/>
              <a:t>Financement SEFRI</a:t>
            </a:r>
          </a:p>
          <a:p>
            <a:pPr eaLnBrk="1" hangingPunct="1">
              <a:spcBef>
                <a:spcPct val="0"/>
              </a:spcBef>
            </a:pPr>
            <a:r>
              <a:rPr lang="fr-CH" baseline="0" dirty="0" smtClean="0"/>
              <a:t>Aspect national</a:t>
            </a:r>
          </a:p>
          <a:p>
            <a:pPr eaLnBrk="1" hangingPunct="1">
              <a:spcBef>
                <a:spcPct val="0"/>
              </a:spcBef>
            </a:pPr>
            <a:endParaRPr lang="fr-CH" dirty="0" smtClean="0"/>
          </a:p>
        </p:txBody>
      </p:sp>
      <p:sp>
        <p:nvSpPr>
          <p:cNvPr id="10244" name="Foliennummernplatzhalter 3"/>
          <p:cNvSpPr>
            <a:spLocks noGrp="1"/>
          </p:cNvSpPr>
          <p:nvPr>
            <p:ph type="sldNum" sz="quarter" idx="5"/>
          </p:nvPr>
        </p:nvSpPr>
        <p:spPr bwMode="auto">
          <a:noFill/>
          <a:ln>
            <a:miter lim="800000"/>
            <a:headEnd/>
            <a:tailEnd/>
          </a:ln>
        </p:spPr>
        <p:txBody>
          <a:bodyPr/>
          <a:lstStyle/>
          <a:p>
            <a:fld id="{B0049294-DB17-4029-A513-C1869F63CAA3}" type="slidenum">
              <a:rPr lang="fr-CH" smtClean="0"/>
              <a:pPr/>
              <a:t>1</a:t>
            </a:fld>
            <a:endParaRPr lang="fr-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215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de-DE" smtClean="0"/>
          </a:p>
        </p:txBody>
      </p:sp>
      <p:sp>
        <p:nvSpPr>
          <p:cNvPr id="2150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MS PGothic" panose="020B0600070205080204" pitchFamily="34" charset="-128"/>
              </a:defRPr>
            </a:lvl1pPr>
            <a:lvl2pPr marL="742950" indent="-285750">
              <a:defRPr sz="2000" b="1">
                <a:solidFill>
                  <a:schemeClr val="tx1"/>
                </a:solidFill>
                <a:latin typeface="Arial" panose="020B0604020202020204" pitchFamily="34" charset="0"/>
                <a:ea typeface="MS PGothic" panose="020B0600070205080204" pitchFamily="34" charset="-128"/>
              </a:defRPr>
            </a:lvl2pPr>
            <a:lvl3pPr marL="1143000" indent="-228600">
              <a:defRPr sz="2000" b="1">
                <a:solidFill>
                  <a:schemeClr val="tx1"/>
                </a:solidFill>
                <a:latin typeface="Arial" panose="020B0604020202020204" pitchFamily="34" charset="0"/>
                <a:ea typeface="MS PGothic" panose="020B0600070205080204" pitchFamily="34" charset="-128"/>
              </a:defRPr>
            </a:lvl3pPr>
            <a:lvl4pPr marL="1600200" indent="-228600">
              <a:defRPr sz="2000" b="1">
                <a:solidFill>
                  <a:schemeClr val="tx1"/>
                </a:solidFill>
                <a:latin typeface="Arial" panose="020B0604020202020204" pitchFamily="34" charset="0"/>
                <a:ea typeface="MS PGothic" panose="020B0600070205080204" pitchFamily="34" charset="-128"/>
              </a:defRPr>
            </a:lvl4pPr>
            <a:lvl5pPr marL="2057400" indent="-228600">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9pPr>
          </a:lstStyle>
          <a:p>
            <a:fld id="{9CE90EA7-3757-4A6B-B50D-F1691B2D48FE}" type="slidenum">
              <a:rPr lang="en-GB" altLang="de-DE" sz="1200" b="0" smtClean="0">
                <a:latin typeface="Times New Roman" panose="02020603050405020304" pitchFamily="18" charset="0"/>
              </a:rPr>
              <a:pPr/>
              <a:t>11</a:t>
            </a:fld>
            <a:endParaRPr lang="en-GB" altLang="de-DE" sz="1200" b="0" smtClean="0">
              <a:latin typeface="Times New Roman" panose="02020603050405020304" pitchFamily="18" charset="0"/>
            </a:endParaRPr>
          </a:p>
        </p:txBody>
      </p:sp>
    </p:spTree>
    <p:extLst>
      <p:ext uri="{BB962C8B-B14F-4D97-AF65-F5344CB8AC3E}">
        <p14:creationId xmlns:p14="http://schemas.microsoft.com/office/powerpoint/2010/main" val="291129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de-DE" smtClean="0"/>
          </a:p>
        </p:txBody>
      </p:sp>
      <p:sp>
        <p:nvSpPr>
          <p:cNvPr id="3174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MS PGothic" panose="020B0600070205080204" pitchFamily="34" charset="-128"/>
              </a:defRPr>
            </a:lvl1pPr>
            <a:lvl2pPr marL="742950" indent="-285750">
              <a:defRPr sz="2000" b="1">
                <a:solidFill>
                  <a:schemeClr val="tx1"/>
                </a:solidFill>
                <a:latin typeface="Arial" panose="020B0604020202020204" pitchFamily="34" charset="0"/>
                <a:ea typeface="MS PGothic" panose="020B0600070205080204" pitchFamily="34" charset="-128"/>
              </a:defRPr>
            </a:lvl2pPr>
            <a:lvl3pPr marL="1143000" indent="-228600">
              <a:defRPr sz="2000" b="1">
                <a:solidFill>
                  <a:schemeClr val="tx1"/>
                </a:solidFill>
                <a:latin typeface="Arial" panose="020B0604020202020204" pitchFamily="34" charset="0"/>
                <a:ea typeface="MS PGothic" panose="020B0600070205080204" pitchFamily="34" charset="-128"/>
              </a:defRPr>
            </a:lvl3pPr>
            <a:lvl4pPr marL="1600200" indent="-228600">
              <a:defRPr sz="2000" b="1">
                <a:solidFill>
                  <a:schemeClr val="tx1"/>
                </a:solidFill>
                <a:latin typeface="Arial" panose="020B0604020202020204" pitchFamily="34" charset="0"/>
                <a:ea typeface="MS PGothic" panose="020B0600070205080204" pitchFamily="34" charset="-128"/>
              </a:defRPr>
            </a:lvl4pPr>
            <a:lvl5pPr marL="2057400" indent="-228600">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9pPr>
          </a:lstStyle>
          <a:p>
            <a:fld id="{B0F1848C-7F3E-418A-9909-E4D0B470AE4B}" type="slidenum">
              <a:rPr lang="en-GB" altLang="de-DE" sz="1200" b="0" smtClean="0">
                <a:latin typeface="Times New Roman" panose="02020603050405020304" pitchFamily="18" charset="0"/>
              </a:rPr>
              <a:pPr/>
              <a:t>12</a:t>
            </a:fld>
            <a:endParaRPr lang="en-GB" altLang="de-DE" sz="1200" b="0" smtClean="0">
              <a:latin typeface="Times New Roman" panose="02020603050405020304" pitchFamily="18" charset="0"/>
            </a:endParaRPr>
          </a:p>
        </p:txBody>
      </p:sp>
    </p:spTree>
    <p:extLst>
      <p:ext uri="{BB962C8B-B14F-4D97-AF65-F5344CB8AC3E}">
        <p14:creationId xmlns:p14="http://schemas.microsoft.com/office/powerpoint/2010/main" val="132571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fr-FR" smtClean="0"/>
              <a:t>Zu den strategischen Ziele der einzelnen Stossrichtungen würde ich vor allem auf Elemente hinweisen, die neu, zusätzlich oder noch nicht in allen Kantonen umgesetzt sind. Siehe dazu insbesondere das Begleitdokument, in dem jeweils der Hintergrund und mögliche Umsetzungen definiert sind. Es wird keine Zeit vorhanden sein, auf alle Ziele einzugehen.</a:t>
            </a:r>
            <a:endParaRPr lang="fr-CH" altLang="fr-FR" smtClean="0"/>
          </a:p>
        </p:txBody>
      </p:sp>
      <p:sp>
        <p:nvSpPr>
          <p:cNvPr id="3379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MS PGothic" panose="020B0600070205080204" pitchFamily="34" charset="-128"/>
              </a:defRPr>
            </a:lvl1pPr>
            <a:lvl2pPr marL="742950" indent="-285750">
              <a:defRPr sz="2000" b="1">
                <a:solidFill>
                  <a:schemeClr val="tx1"/>
                </a:solidFill>
                <a:latin typeface="Arial" panose="020B0604020202020204" pitchFamily="34" charset="0"/>
                <a:ea typeface="MS PGothic" panose="020B0600070205080204" pitchFamily="34" charset="-128"/>
              </a:defRPr>
            </a:lvl2pPr>
            <a:lvl3pPr marL="1143000" indent="-228600">
              <a:defRPr sz="2000" b="1">
                <a:solidFill>
                  <a:schemeClr val="tx1"/>
                </a:solidFill>
                <a:latin typeface="Arial" panose="020B0604020202020204" pitchFamily="34" charset="0"/>
                <a:ea typeface="MS PGothic" panose="020B0600070205080204" pitchFamily="34" charset="-128"/>
              </a:defRPr>
            </a:lvl3pPr>
            <a:lvl4pPr marL="1600200" indent="-228600">
              <a:defRPr sz="2000" b="1">
                <a:solidFill>
                  <a:schemeClr val="tx1"/>
                </a:solidFill>
                <a:latin typeface="Arial" panose="020B0604020202020204" pitchFamily="34" charset="0"/>
                <a:ea typeface="MS PGothic" panose="020B0600070205080204" pitchFamily="34" charset="-128"/>
              </a:defRPr>
            </a:lvl4pPr>
            <a:lvl5pPr marL="2057400" indent="-228600">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9pPr>
          </a:lstStyle>
          <a:p>
            <a:fld id="{DADD9B95-DBEE-4369-A31E-164A543DE5DD}" type="slidenum">
              <a:rPr lang="en-GB" altLang="de-DE" sz="1200" b="0" smtClean="0">
                <a:latin typeface="Times New Roman" panose="02020603050405020304" pitchFamily="18" charset="0"/>
              </a:rPr>
              <a:pPr/>
              <a:t>13</a:t>
            </a:fld>
            <a:endParaRPr lang="en-GB" altLang="de-DE" sz="1200" b="0" smtClean="0">
              <a:latin typeface="Times New Roman" panose="02020603050405020304" pitchFamily="18" charset="0"/>
            </a:endParaRPr>
          </a:p>
        </p:txBody>
      </p:sp>
    </p:spTree>
    <p:extLst>
      <p:ext uri="{BB962C8B-B14F-4D97-AF65-F5344CB8AC3E}">
        <p14:creationId xmlns:p14="http://schemas.microsoft.com/office/powerpoint/2010/main" val="3302023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Orienteur -_&gt; oriente </a:t>
            </a:r>
            <a:r>
              <a:rPr lang="fr-CH" dirty="0" smtClean="0">
                <a:sym typeface="Wingdings" panose="05000000000000000000" pitchFamily="2" charset="2"/>
              </a:rPr>
              <a:t> décide</a:t>
            </a:r>
          </a:p>
          <a:p>
            <a:endParaRPr lang="fr-CH" dirty="0" smtClean="0">
              <a:sym typeface="Wingdings" panose="05000000000000000000" pitchFamily="2" charset="2"/>
            </a:endParaRPr>
          </a:p>
          <a:p>
            <a:r>
              <a:rPr lang="fr-CH" dirty="0" smtClean="0">
                <a:sym typeface="Wingdings" panose="05000000000000000000" pitchFamily="2" charset="2"/>
              </a:rPr>
              <a:t>Fais carreleur  fais</a:t>
            </a:r>
            <a:r>
              <a:rPr lang="fr-CH" baseline="0" dirty="0" smtClean="0">
                <a:sym typeface="Wingdings" panose="05000000000000000000" pitchFamily="2" charset="2"/>
              </a:rPr>
              <a:t> mécanicien  conflit</a:t>
            </a:r>
          </a:p>
          <a:p>
            <a:endParaRPr lang="fr-CH" baseline="0" dirty="0" smtClean="0">
              <a:sym typeface="Wingdings" panose="05000000000000000000" pitchFamily="2" charset="2"/>
            </a:endParaRPr>
          </a:p>
          <a:p>
            <a:r>
              <a:rPr lang="fr-CH" baseline="0" dirty="0" smtClean="0">
                <a:sym typeface="Wingdings" panose="05000000000000000000" pitchFamily="2" charset="2"/>
              </a:rPr>
              <a:t>MAIS ….</a:t>
            </a:r>
            <a:endParaRPr lang="fr-CH"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1870A02-3A71-4083-BCC0-4D14A98E74AD}" type="slidenum">
              <a:rPr kumimoji="0" lang="fr-CH" sz="1200" b="0" i="0" u="none" strike="noStrike" kern="1200" cap="none" spc="0" normalizeH="0" baseline="0" noProof="0" smtClean="0">
                <a:ln>
                  <a:noFill/>
                </a:ln>
                <a:solidFill>
                  <a:prstClr val="black"/>
                </a:solidFill>
                <a:effectLst/>
                <a:uLnTx/>
                <a:uFillTx/>
                <a:latin typeface="Calibri" pitchFamily="34" charset="0"/>
                <a:ea typeface="ＭＳ Ｐゴシック" pitchFamily="-11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fr-CH" sz="1200" b="0" i="0" u="none" strike="noStrike" kern="1200" cap="none" spc="0" normalizeH="0" baseline="0" noProof="0">
              <a:ln>
                <a:noFill/>
              </a:ln>
              <a:solidFill>
                <a:prstClr val="black"/>
              </a:solidFill>
              <a:effectLst/>
              <a:uLnTx/>
              <a:uFillTx/>
              <a:latin typeface="Calibri" pitchFamily="34" charset="0"/>
              <a:ea typeface="ＭＳ Ｐゴシック" pitchFamily="-112" charset="-128"/>
              <a:cs typeface="+mn-cs"/>
            </a:endParaRPr>
          </a:p>
        </p:txBody>
      </p:sp>
    </p:spTree>
    <p:extLst>
      <p:ext uri="{BB962C8B-B14F-4D97-AF65-F5344CB8AC3E}">
        <p14:creationId xmlns:p14="http://schemas.microsoft.com/office/powerpoint/2010/main" val="294322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CH" dirty="0" smtClean="0"/>
              <a:t>Salaires</a:t>
            </a:r>
          </a:p>
          <a:p>
            <a:pPr marL="171450" indent="-171450">
              <a:buFontTx/>
              <a:buChar char="-"/>
            </a:pPr>
            <a:r>
              <a:rPr lang="fr-CH" dirty="0" smtClean="0"/>
              <a:t>Place de travail</a:t>
            </a:r>
          </a:p>
          <a:p>
            <a:pPr marL="171450" indent="-171450">
              <a:buFontTx/>
              <a:buChar char="-"/>
            </a:pPr>
            <a:r>
              <a:rPr lang="fr-CH" dirty="0" smtClean="0"/>
              <a:t>Possibilité de progression</a:t>
            </a:r>
          </a:p>
          <a:p>
            <a:pPr marL="171450" indent="-171450">
              <a:buFontTx/>
              <a:buChar char="-"/>
            </a:pPr>
            <a:r>
              <a:rPr lang="fr-CH" dirty="0" smtClean="0"/>
              <a:t>Avantage de l’apprentissage</a:t>
            </a:r>
          </a:p>
          <a:p>
            <a:pPr marL="171450" indent="-171450">
              <a:buFontTx/>
              <a:buChar char="-"/>
            </a:pPr>
            <a:endParaRPr lang="fr-CH" dirty="0" smtClean="0"/>
          </a:p>
          <a:p>
            <a:pPr marL="171450" indent="-171450">
              <a:buFontTx/>
              <a:buChar char="-"/>
            </a:pPr>
            <a:r>
              <a:rPr lang="fr-CH" dirty="0" smtClean="0">
                <a:sym typeface="Wingdings" panose="05000000000000000000" pitchFamily="2" charset="2"/>
              </a:rPr>
              <a:t> neutralité</a:t>
            </a:r>
            <a:r>
              <a:rPr lang="fr-CH" baseline="0" dirty="0" smtClean="0">
                <a:sym typeface="Wingdings" panose="05000000000000000000" pitchFamily="2" charset="2"/>
              </a:rPr>
              <a:t> du conseiller, mais objectivité !</a:t>
            </a:r>
            <a:endParaRPr lang="fr-CH"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19</a:t>
            </a:fld>
            <a:endParaRPr lang="fr-CH"/>
          </a:p>
        </p:txBody>
      </p:sp>
    </p:spTree>
    <p:extLst>
      <p:ext uri="{BB962C8B-B14F-4D97-AF65-F5344CB8AC3E}">
        <p14:creationId xmlns:p14="http://schemas.microsoft.com/office/powerpoint/2010/main" val="3455016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Manque d’ingénieurs, informatique, technique</a:t>
            </a:r>
          </a:p>
          <a:p>
            <a:endParaRPr lang="fr-CH" dirty="0" smtClean="0"/>
          </a:p>
          <a:p>
            <a:r>
              <a:rPr lang="fr-CH" dirty="0" smtClean="0"/>
              <a:t>Pas seulement dans tous les CO</a:t>
            </a:r>
          </a:p>
          <a:p>
            <a:r>
              <a:rPr lang="fr-CH" dirty="0" smtClean="0"/>
              <a:t>Directement en emploi après</a:t>
            </a:r>
            <a:r>
              <a:rPr lang="fr-CH" baseline="0" dirty="0" smtClean="0"/>
              <a:t> le CFC ???</a:t>
            </a:r>
            <a:endParaRPr lang="fr-CH" dirty="0" smtClean="0"/>
          </a:p>
          <a:p>
            <a:r>
              <a:rPr lang="fr-CH" dirty="0" smtClean="0"/>
              <a:t>Vers une activité qui correspond</a:t>
            </a:r>
            <a:r>
              <a:rPr lang="fr-CH" baseline="0" dirty="0" smtClean="0"/>
              <a:t> à ses </a:t>
            </a:r>
            <a:r>
              <a:rPr lang="fr-CH" baseline="0" dirty="0" smtClean="0"/>
              <a:t>aspirations</a:t>
            </a:r>
          </a:p>
          <a:p>
            <a:r>
              <a:rPr lang="fr-CH" baseline="0" dirty="0" smtClean="0"/>
              <a:t>	</a:t>
            </a:r>
          </a:p>
          <a:p>
            <a:r>
              <a:rPr lang="fr-CH" baseline="0" dirty="0" smtClean="0"/>
              <a:t>discutait dernièrement avec un de mes conseillers : un économiste universitaire qui voulait se </a:t>
            </a:r>
            <a:r>
              <a:rPr lang="fr-CH" baseline="0" dirty="0" err="1" smtClean="0"/>
              <a:t>sépcialiser</a:t>
            </a:r>
            <a:r>
              <a:rPr lang="fr-CH" baseline="0" dirty="0" smtClean="0"/>
              <a:t> dans les RH a préféré opter pour un BF de spécialiste RH et non un MAS académique.</a:t>
            </a:r>
            <a:endParaRPr lang="fr-CH"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20</a:t>
            </a:fld>
            <a:endParaRPr lang="fr-CH"/>
          </a:p>
        </p:txBody>
      </p:sp>
    </p:spTree>
    <p:extLst>
      <p:ext uri="{BB962C8B-B14F-4D97-AF65-F5344CB8AC3E}">
        <p14:creationId xmlns:p14="http://schemas.microsoft.com/office/powerpoint/2010/main" val="1701653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smtClean="0"/>
              <a:t>Exemple du</a:t>
            </a:r>
            <a:r>
              <a:rPr lang="fr-CH" baseline="0" dirty="0" smtClean="0"/>
              <a:t> domaine de l’informatique</a:t>
            </a:r>
          </a:p>
          <a:p>
            <a:r>
              <a:rPr lang="fr-CH" baseline="0" dirty="0" smtClean="0"/>
              <a:t>Perte du bon employé</a:t>
            </a:r>
          </a:p>
          <a:p>
            <a:r>
              <a:rPr lang="fr-CH" baseline="0" dirty="0" smtClean="0"/>
              <a:t>Abandon d’entrée en formation car pas de MP1 </a:t>
            </a:r>
            <a:r>
              <a:rPr lang="fr-CH" baseline="0" dirty="0" smtClean="0">
                <a:sym typeface="Wingdings" panose="05000000000000000000" pitchFamily="2" charset="2"/>
              </a:rPr>
              <a:t> collège/Sek2</a:t>
            </a:r>
            <a:endParaRPr lang="fr-CH"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21</a:t>
            </a:fld>
            <a:endParaRPr lang="fr-CH"/>
          </a:p>
        </p:txBody>
      </p:sp>
    </p:spTree>
    <p:extLst>
      <p:ext uri="{BB962C8B-B14F-4D97-AF65-F5344CB8AC3E}">
        <p14:creationId xmlns:p14="http://schemas.microsoft.com/office/powerpoint/2010/main" val="239551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a:ln/>
        </p:spPr>
      </p:sp>
      <p:sp>
        <p:nvSpPr>
          <p:cNvPr id="92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de-DE" smtClean="0"/>
          </a:p>
        </p:txBody>
      </p:sp>
      <p:sp>
        <p:nvSpPr>
          <p:cNvPr id="9220"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MS PGothic" panose="020B0600070205080204" pitchFamily="34" charset="-128"/>
              </a:defRPr>
            </a:lvl1pPr>
            <a:lvl2pPr marL="742950" indent="-285750">
              <a:defRPr sz="2000" b="1">
                <a:solidFill>
                  <a:schemeClr val="tx1"/>
                </a:solidFill>
                <a:latin typeface="Arial" panose="020B0604020202020204" pitchFamily="34" charset="0"/>
                <a:ea typeface="MS PGothic" panose="020B0600070205080204" pitchFamily="34" charset="-128"/>
              </a:defRPr>
            </a:lvl2pPr>
            <a:lvl3pPr marL="1143000" indent="-228600">
              <a:defRPr sz="2000" b="1">
                <a:solidFill>
                  <a:schemeClr val="tx1"/>
                </a:solidFill>
                <a:latin typeface="Arial" panose="020B0604020202020204" pitchFamily="34" charset="0"/>
                <a:ea typeface="MS PGothic" panose="020B0600070205080204" pitchFamily="34" charset="-128"/>
              </a:defRPr>
            </a:lvl3pPr>
            <a:lvl4pPr marL="1600200" indent="-228600">
              <a:defRPr sz="2000" b="1">
                <a:solidFill>
                  <a:schemeClr val="tx1"/>
                </a:solidFill>
                <a:latin typeface="Arial" panose="020B0604020202020204" pitchFamily="34" charset="0"/>
                <a:ea typeface="MS PGothic" panose="020B0600070205080204" pitchFamily="34" charset="-128"/>
              </a:defRPr>
            </a:lvl4pPr>
            <a:lvl5pPr marL="2057400" indent="-228600">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258EA66-A2DF-47CD-A811-7DA3D96FACD8}"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3</a:t>
            </a:fld>
            <a:endPar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7811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a:ln/>
        </p:spPr>
      </p:sp>
      <p:sp>
        <p:nvSpPr>
          <p:cNvPr id="112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de-DE" smtClean="0"/>
          </a:p>
        </p:txBody>
      </p:sp>
      <p:sp>
        <p:nvSpPr>
          <p:cNvPr id="1126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MS PGothic" panose="020B0600070205080204" pitchFamily="34" charset="-128"/>
              </a:defRPr>
            </a:lvl1pPr>
            <a:lvl2pPr marL="742950" indent="-285750">
              <a:defRPr sz="2000" b="1">
                <a:solidFill>
                  <a:schemeClr val="tx1"/>
                </a:solidFill>
                <a:latin typeface="Arial" panose="020B0604020202020204" pitchFamily="34" charset="0"/>
                <a:ea typeface="MS PGothic" panose="020B0600070205080204" pitchFamily="34" charset="-128"/>
              </a:defRPr>
            </a:lvl2pPr>
            <a:lvl3pPr marL="1143000" indent="-228600">
              <a:defRPr sz="2000" b="1">
                <a:solidFill>
                  <a:schemeClr val="tx1"/>
                </a:solidFill>
                <a:latin typeface="Arial" panose="020B0604020202020204" pitchFamily="34" charset="0"/>
                <a:ea typeface="MS PGothic" panose="020B0600070205080204" pitchFamily="34" charset="-128"/>
              </a:defRPr>
            </a:lvl3pPr>
            <a:lvl4pPr marL="1600200" indent="-228600">
              <a:defRPr sz="2000" b="1">
                <a:solidFill>
                  <a:schemeClr val="tx1"/>
                </a:solidFill>
                <a:latin typeface="Arial" panose="020B0604020202020204" pitchFamily="34" charset="0"/>
                <a:ea typeface="MS PGothic" panose="020B0600070205080204" pitchFamily="34" charset="-128"/>
              </a:defRPr>
            </a:lvl4pPr>
            <a:lvl5pPr marL="2057400" indent="-228600">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420515FC-7903-426A-9D67-F423C0595A1F}"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4</a:t>
            </a:fld>
            <a:endPar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73530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de-DE" smtClean="0"/>
          </a:p>
        </p:txBody>
      </p:sp>
      <p:sp>
        <p:nvSpPr>
          <p:cNvPr id="1331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MS PGothic" panose="020B0600070205080204" pitchFamily="34" charset="-128"/>
              </a:defRPr>
            </a:lvl1pPr>
            <a:lvl2pPr marL="742950" indent="-285750">
              <a:defRPr sz="2000" b="1">
                <a:solidFill>
                  <a:schemeClr val="tx1"/>
                </a:solidFill>
                <a:latin typeface="Arial" panose="020B0604020202020204" pitchFamily="34" charset="0"/>
                <a:ea typeface="MS PGothic" panose="020B0600070205080204" pitchFamily="34" charset="-128"/>
              </a:defRPr>
            </a:lvl2pPr>
            <a:lvl3pPr marL="1143000" indent="-228600">
              <a:defRPr sz="2000" b="1">
                <a:solidFill>
                  <a:schemeClr val="tx1"/>
                </a:solidFill>
                <a:latin typeface="Arial" panose="020B0604020202020204" pitchFamily="34" charset="0"/>
                <a:ea typeface="MS PGothic" panose="020B0600070205080204" pitchFamily="34" charset="-128"/>
              </a:defRPr>
            </a:lvl3pPr>
            <a:lvl4pPr marL="1600200" indent="-228600">
              <a:defRPr sz="2000" b="1">
                <a:solidFill>
                  <a:schemeClr val="tx1"/>
                </a:solidFill>
                <a:latin typeface="Arial" panose="020B0604020202020204" pitchFamily="34" charset="0"/>
                <a:ea typeface="MS PGothic" panose="020B0600070205080204" pitchFamily="34" charset="-128"/>
              </a:defRPr>
            </a:lvl4pPr>
            <a:lvl5pPr marL="2057400" indent="-228600">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2CF0BCE5-D50A-4CFE-8D58-EC257E609E1C}"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5</a:t>
            </a:fld>
            <a:endPar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10710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a:ln/>
        </p:spPr>
      </p:sp>
      <p:sp>
        <p:nvSpPr>
          <p:cNvPr id="153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5364"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MS PGothic" panose="020B0600070205080204" pitchFamily="34" charset="-128"/>
              </a:defRPr>
            </a:lvl1pPr>
            <a:lvl2pPr marL="742950" indent="-285750">
              <a:defRPr sz="2000" b="1">
                <a:solidFill>
                  <a:schemeClr val="tx1"/>
                </a:solidFill>
                <a:latin typeface="Arial" panose="020B0604020202020204" pitchFamily="34" charset="0"/>
                <a:ea typeface="MS PGothic" panose="020B0600070205080204" pitchFamily="34" charset="-128"/>
              </a:defRPr>
            </a:lvl2pPr>
            <a:lvl3pPr marL="1143000" indent="-228600">
              <a:defRPr sz="2000" b="1">
                <a:solidFill>
                  <a:schemeClr val="tx1"/>
                </a:solidFill>
                <a:latin typeface="Arial" panose="020B0604020202020204" pitchFamily="34" charset="0"/>
                <a:ea typeface="MS PGothic" panose="020B0600070205080204" pitchFamily="34" charset="-128"/>
              </a:defRPr>
            </a:lvl3pPr>
            <a:lvl4pPr marL="1600200" indent="-228600">
              <a:defRPr sz="2000" b="1">
                <a:solidFill>
                  <a:schemeClr val="tx1"/>
                </a:solidFill>
                <a:latin typeface="Arial" panose="020B0604020202020204" pitchFamily="34" charset="0"/>
                <a:ea typeface="MS PGothic" panose="020B0600070205080204" pitchFamily="34" charset="-128"/>
              </a:defRPr>
            </a:lvl4pPr>
            <a:lvl5pPr marL="2057400" indent="-228600">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BCD3BBC-A7F4-4102-A0E5-DF23B7FF780E}"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6</a:t>
            </a:fld>
            <a:endPar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322797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ln/>
        </p:spPr>
      </p:sp>
      <p:sp>
        <p:nvSpPr>
          <p:cNvPr id="1741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de-DE" smtClean="0"/>
          </a:p>
        </p:txBody>
      </p:sp>
      <p:sp>
        <p:nvSpPr>
          <p:cNvPr id="1741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MS PGothic" panose="020B0600070205080204" pitchFamily="34" charset="-128"/>
              </a:defRPr>
            </a:lvl1pPr>
            <a:lvl2pPr marL="742950" indent="-285750">
              <a:defRPr sz="2000" b="1">
                <a:solidFill>
                  <a:schemeClr val="tx1"/>
                </a:solidFill>
                <a:latin typeface="Arial" panose="020B0604020202020204" pitchFamily="34" charset="0"/>
                <a:ea typeface="MS PGothic" panose="020B0600070205080204" pitchFamily="34" charset="-128"/>
              </a:defRPr>
            </a:lvl2pPr>
            <a:lvl3pPr marL="1143000" indent="-228600">
              <a:defRPr sz="2000" b="1">
                <a:solidFill>
                  <a:schemeClr val="tx1"/>
                </a:solidFill>
                <a:latin typeface="Arial" panose="020B0604020202020204" pitchFamily="34" charset="0"/>
                <a:ea typeface="MS PGothic" panose="020B0600070205080204" pitchFamily="34" charset="-128"/>
              </a:defRPr>
            </a:lvl3pPr>
            <a:lvl4pPr marL="1600200" indent="-228600">
              <a:defRPr sz="2000" b="1">
                <a:solidFill>
                  <a:schemeClr val="tx1"/>
                </a:solidFill>
                <a:latin typeface="Arial" panose="020B0604020202020204" pitchFamily="34" charset="0"/>
                <a:ea typeface="MS PGothic" panose="020B0600070205080204" pitchFamily="34" charset="-128"/>
              </a:defRPr>
            </a:lvl4pPr>
            <a:lvl5pPr marL="2057400" indent="-228600">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2660C1D-AB51-4BFE-9E16-FB52223E055D}"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7</a:t>
            </a:fld>
            <a:endPar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42704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a:ln/>
        </p:spPr>
      </p:sp>
      <p:sp>
        <p:nvSpPr>
          <p:cNvPr id="2355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fr-FR" smtClean="0"/>
              <a:t>Bei der Strategieentwicklung ging es darum zu vermeiden, eine ungeheuer ambitiöse Strategie zu entwickeln, … (siehe nächste Folie)</a:t>
            </a:r>
            <a:endParaRPr lang="fr-CH" altLang="fr-FR" smtClean="0"/>
          </a:p>
        </p:txBody>
      </p:sp>
      <p:sp>
        <p:nvSpPr>
          <p:cNvPr id="2355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MS PGothic" panose="020B0600070205080204" pitchFamily="34" charset="-128"/>
              </a:defRPr>
            </a:lvl1pPr>
            <a:lvl2pPr marL="742950" indent="-285750">
              <a:defRPr sz="2000" b="1">
                <a:solidFill>
                  <a:schemeClr val="tx1"/>
                </a:solidFill>
                <a:latin typeface="Arial" panose="020B0604020202020204" pitchFamily="34" charset="0"/>
                <a:ea typeface="MS PGothic" panose="020B0600070205080204" pitchFamily="34" charset="-128"/>
              </a:defRPr>
            </a:lvl2pPr>
            <a:lvl3pPr marL="1143000" indent="-228600">
              <a:defRPr sz="2000" b="1">
                <a:solidFill>
                  <a:schemeClr val="tx1"/>
                </a:solidFill>
                <a:latin typeface="Arial" panose="020B0604020202020204" pitchFamily="34" charset="0"/>
                <a:ea typeface="MS PGothic" panose="020B0600070205080204" pitchFamily="34" charset="-128"/>
              </a:defRPr>
            </a:lvl3pPr>
            <a:lvl4pPr marL="1600200" indent="-228600">
              <a:defRPr sz="2000" b="1">
                <a:solidFill>
                  <a:schemeClr val="tx1"/>
                </a:solidFill>
                <a:latin typeface="Arial" panose="020B0604020202020204" pitchFamily="34" charset="0"/>
                <a:ea typeface="MS PGothic" panose="020B0600070205080204" pitchFamily="34" charset="-128"/>
              </a:defRPr>
            </a:lvl4pPr>
            <a:lvl5pPr marL="2057400" indent="-228600">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0B70D320-138E-4B82-9F0D-573E9A6AB825}"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8</a:t>
            </a:fld>
            <a:endPar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399676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ln/>
        </p:spPr>
      </p:sp>
      <p:sp>
        <p:nvSpPr>
          <p:cNvPr id="2560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fr-FR" smtClean="0"/>
              <a:t>… die dann als Teppichvorleger endet.</a:t>
            </a:r>
            <a:endParaRPr lang="fr-CH" altLang="fr-FR" smtClean="0"/>
          </a:p>
        </p:txBody>
      </p:sp>
      <p:sp>
        <p:nvSpPr>
          <p:cNvPr id="25604"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MS PGothic" panose="020B0600070205080204" pitchFamily="34" charset="-128"/>
              </a:defRPr>
            </a:lvl1pPr>
            <a:lvl2pPr marL="742950" indent="-285750">
              <a:defRPr sz="2000" b="1">
                <a:solidFill>
                  <a:schemeClr val="tx1"/>
                </a:solidFill>
                <a:latin typeface="Arial" panose="020B0604020202020204" pitchFamily="34" charset="0"/>
                <a:ea typeface="MS PGothic" panose="020B0600070205080204" pitchFamily="34" charset="-128"/>
              </a:defRPr>
            </a:lvl2pPr>
            <a:lvl3pPr marL="1143000" indent="-228600">
              <a:defRPr sz="2000" b="1">
                <a:solidFill>
                  <a:schemeClr val="tx1"/>
                </a:solidFill>
                <a:latin typeface="Arial" panose="020B0604020202020204" pitchFamily="34" charset="0"/>
                <a:ea typeface="MS PGothic" panose="020B0600070205080204" pitchFamily="34" charset="-128"/>
              </a:defRPr>
            </a:lvl3pPr>
            <a:lvl4pPr marL="1600200" indent="-228600">
              <a:defRPr sz="2000" b="1">
                <a:solidFill>
                  <a:schemeClr val="tx1"/>
                </a:solidFill>
                <a:latin typeface="Arial" panose="020B0604020202020204" pitchFamily="34" charset="0"/>
                <a:ea typeface="MS PGothic" panose="020B0600070205080204" pitchFamily="34" charset="-128"/>
              </a:defRPr>
            </a:lvl4pPr>
            <a:lvl5pPr marL="2057400" indent="-228600">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3F326AD1-65D5-4F4D-92EE-FA51D517FD0D}"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9</a:t>
            </a:fld>
            <a:endPar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56390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ln/>
        </p:spPr>
      </p:sp>
      <p:sp>
        <p:nvSpPr>
          <p:cNvPr id="276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fr-FR" smtClean="0"/>
              <a:t>Gleichzeitig sollte vermieden werden, eine völlig harmlose Strategie zu entwickeln.</a:t>
            </a:r>
            <a:endParaRPr lang="fr-CH" altLang="fr-FR" smtClean="0"/>
          </a:p>
        </p:txBody>
      </p:sp>
      <p:sp>
        <p:nvSpPr>
          <p:cNvPr id="2765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MS PGothic" panose="020B0600070205080204" pitchFamily="34" charset="-128"/>
              </a:defRPr>
            </a:lvl1pPr>
            <a:lvl2pPr marL="742950" indent="-285750">
              <a:defRPr sz="2000" b="1">
                <a:solidFill>
                  <a:schemeClr val="tx1"/>
                </a:solidFill>
                <a:latin typeface="Arial" panose="020B0604020202020204" pitchFamily="34" charset="0"/>
                <a:ea typeface="MS PGothic" panose="020B0600070205080204" pitchFamily="34" charset="-128"/>
              </a:defRPr>
            </a:lvl2pPr>
            <a:lvl3pPr marL="1143000" indent="-228600">
              <a:defRPr sz="2000" b="1">
                <a:solidFill>
                  <a:schemeClr val="tx1"/>
                </a:solidFill>
                <a:latin typeface="Arial" panose="020B0604020202020204" pitchFamily="34" charset="0"/>
                <a:ea typeface="MS PGothic" panose="020B0600070205080204" pitchFamily="34" charset="-128"/>
              </a:defRPr>
            </a:lvl3pPr>
            <a:lvl4pPr marL="1600200" indent="-228600">
              <a:defRPr sz="2000" b="1">
                <a:solidFill>
                  <a:schemeClr val="tx1"/>
                </a:solidFill>
                <a:latin typeface="Arial" panose="020B0604020202020204" pitchFamily="34" charset="0"/>
                <a:ea typeface="MS PGothic" panose="020B0600070205080204" pitchFamily="34" charset="-128"/>
              </a:defRPr>
            </a:lvl4pPr>
            <a:lvl5pPr marL="2057400" indent="-228600">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774EB53C-BE26-4403-B46A-046C033C0425}" type="slidenum">
              <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10</a:t>
            </a:fld>
            <a:endParaRPr kumimoji="0" lang="en-GB"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296438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1.jpeg"/><Relationship Id="rId4" Type="http://schemas.openxmlformats.org/officeDocument/2006/relationships/tags" Target="../tags/tag10.xml"/><Relationship Id="rId9"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1.xml"/><Relationship Id="rId4" Type="http://schemas.openxmlformats.org/officeDocument/2006/relationships/tags" Target="../tags/tag65.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oleObject" Target="../embeddings/oleObject13.bin"/><Relationship Id="rId2" Type="http://schemas.openxmlformats.org/officeDocument/2006/relationships/tags" Target="../tags/tag66.xml"/><Relationship Id="rId16" Type="http://schemas.openxmlformats.org/officeDocument/2006/relationships/slideMaster" Target="../slideMasters/slideMaster1.xml"/><Relationship Id="rId1" Type="http://schemas.openxmlformats.org/officeDocument/2006/relationships/vmlDrawing" Target="../drawings/vmlDrawing13.v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tags" Target="../tags/tag90.xml"/><Relationship Id="rId2" Type="http://schemas.openxmlformats.org/officeDocument/2006/relationships/tags" Target="../tags/tag80.xml"/><Relationship Id="rId1" Type="http://schemas.openxmlformats.org/officeDocument/2006/relationships/vmlDrawing" Target="../drawings/vmlDrawing14.v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oleObject" Target="../embeddings/oleObject14.bin"/><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oleObject" Target="../embeddings/oleObject15.bin"/><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vmlDrawing" Target="../drawings/vmlDrawing15.v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vmlDrawing" Target="../drawings/vmlDrawing16.vml"/><Relationship Id="rId6" Type="http://schemas.openxmlformats.org/officeDocument/2006/relationships/tags" Target="../tags/tag106.xml"/><Relationship Id="rId11" Type="http://schemas.openxmlformats.org/officeDocument/2006/relationships/oleObject" Target="../embeddings/oleObject16.bin"/><Relationship Id="rId5" Type="http://schemas.openxmlformats.org/officeDocument/2006/relationships/tags" Target="../tags/tag105.xml"/><Relationship Id="rId10" Type="http://schemas.openxmlformats.org/officeDocument/2006/relationships/slideMaster" Target="../slideMasters/slideMaster1.xml"/><Relationship Id="rId4" Type="http://schemas.openxmlformats.org/officeDocument/2006/relationships/tags" Target="../tags/tag104.xml"/><Relationship Id="rId9" Type="http://schemas.openxmlformats.org/officeDocument/2006/relationships/tags" Target="../tags/tag109.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vmlDrawing" Target="../drawings/vmlDrawing17.v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slideMaster" Target="../slideMasters/slideMaster1.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tags" Target="../tags/tag126.xml"/><Relationship Id="rId2" Type="http://schemas.openxmlformats.org/officeDocument/2006/relationships/tags" Target="../tags/tag116.xml"/><Relationship Id="rId1" Type="http://schemas.openxmlformats.org/officeDocument/2006/relationships/vmlDrawing" Target="../drawings/vmlDrawing18.v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vmlDrawing" Target="../drawings/vmlDrawing20.vml"/><Relationship Id="rId6" Type="http://schemas.openxmlformats.org/officeDocument/2006/relationships/tags" Target="../tags/tag137.xml"/><Relationship Id="rId5" Type="http://schemas.openxmlformats.org/officeDocument/2006/relationships/tags" Target="../tags/tag136.xml"/><Relationship Id="rId10" Type="http://schemas.openxmlformats.org/officeDocument/2006/relationships/image" Target="../media/image1.jpeg"/><Relationship Id="rId4" Type="http://schemas.openxmlformats.org/officeDocument/2006/relationships/tags" Target="../tags/tag135.xml"/><Relationship Id="rId9" Type="http://schemas.openxmlformats.org/officeDocument/2006/relationships/oleObject" Target="../embeddings/oleObject20.bin"/></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4.xml"/><Relationship Id="rId1" Type="http://schemas.openxmlformats.org/officeDocument/2006/relationships/vmlDrawing" Target="../drawings/vmlDrawing21.v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vmlDrawing" Target="../drawings/vmlDrawing22.vml"/><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slideMaster" Target="../slideMasters/slideMaster4.xml"/><Relationship Id="rId4" Type="http://schemas.openxmlformats.org/officeDocument/2006/relationships/tags" Target="../tags/tag14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slideMaster" Target="../slideMasters/slideMaster4.xml"/><Relationship Id="rId4" Type="http://schemas.openxmlformats.org/officeDocument/2006/relationships/tags" Target="../tags/tag146.xml"/></Relationships>
</file>

<file path=ppt/slideLayouts/_rels/slideLayout46.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vmlDrawing" Target="../drawings/vmlDrawing25.v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9" Type="http://schemas.openxmlformats.org/officeDocument/2006/relationships/oleObject" Target="../embeddings/oleObject25.bin"/></Relationships>
</file>

<file path=ppt/slideLayouts/_rels/slideLayout4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vmlDrawing" Target="../drawings/vmlDrawing26.v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9" Type="http://schemas.openxmlformats.org/officeDocument/2006/relationships/oleObject" Target="../embeddings/oleObject26.bin"/></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tags" Target="../tags/tag175.xml"/><Relationship Id="rId3" Type="http://schemas.openxmlformats.org/officeDocument/2006/relationships/tags" Target="../tags/tag160.xml"/><Relationship Id="rId21" Type="http://schemas.openxmlformats.org/officeDocument/2006/relationships/tags" Target="../tags/tag178.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5" Type="http://schemas.openxmlformats.org/officeDocument/2006/relationships/oleObject" Target="../embeddings/oleObject27.bin"/><Relationship Id="rId2" Type="http://schemas.openxmlformats.org/officeDocument/2006/relationships/tags" Target="../tags/tag159.xml"/><Relationship Id="rId16" Type="http://schemas.openxmlformats.org/officeDocument/2006/relationships/tags" Target="../tags/tag173.xml"/><Relationship Id="rId20" Type="http://schemas.openxmlformats.org/officeDocument/2006/relationships/tags" Target="../tags/tag177.xml"/><Relationship Id="rId1" Type="http://schemas.openxmlformats.org/officeDocument/2006/relationships/vmlDrawing" Target="../drawings/vmlDrawing27.vml"/><Relationship Id="rId6" Type="http://schemas.openxmlformats.org/officeDocument/2006/relationships/tags" Target="../tags/tag163.xml"/><Relationship Id="rId11" Type="http://schemas.openxmlformats.org/officeDocument/2006/relationships/tags" Target="../tags/tag168.xml"/><Relationship Id="rId24" Type="http://schemas.openxmlformats.org/officeDocument/2006/relationships/slideMaster" Target="../slideMasters/slideMaster4.xml"/><Relationship Id="rId5" Type="http://schemas.openxmlformats.org/officeDocument/2006/relationships/tags" Target="../tags/tag162.xml"/><Relationship Id="rId15" Type="http://schemas.openxmlformats.org/officeDocument/2006/relationships/tags" Target="../tags/tag172.xml"/><Relationship Id="rId23" Type="http://schemas.openxmlformats.org/officeDocument/2006/relationships/tags" Target="../tags/tag180.xml"/><Relationship Id="rId10" Type="http://schemas.openxmlformats.org/officeDocument/2006/relationships/tags" Target="../tags/tag167.xml"/><Relationship Id="rId19" Type="http://schemas.openxmlformats.org/officeDocument/2006/relationships/tags" Target="../tags/tag176.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tags" Target="../tags/tag179.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oleObject" Target="../embeddings/oleObject28.bin"/><Relationship Id="rId2" Type="http://schemas.openxmlformats.org/officeDocument/2006/relationships/tags" Target="../tags/tag181.xml"/><Relationship Id="rId1" Type="http://schemas.openxmlformats.org/officeDocument/2006/relationships/vmlDrawing" Target="../drawings/vmlDrawing28.vml"/><Relationship Id="rId6" Type="http://schemas.openxmlformats.org/officeDocument/2006/relationships/slideMaster" Target="../slideMasters/slideMaster4.xml"/><Relationship Id="rId5" Type="http://schemas.openxmlformats.org/officeDocument/2006/relationships/tags" Target="../tags/tag184.xml"/><Relationship Id="rId4" Type="http://schemas.openxmlformats.org/officeDocument/2006/relationships/tags" Target="../tags/tag18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slideMaster" Target="../slideMasters/slideMaster4.xml"/><Relationship Id="rId4" Type="http://schemas.openxmlformats.org/officeDocument/2006/relationships/tags" Target="../tags/tag18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slideMaster" Target="../slideMasters/slideMaster4.xml"/><Relationship Id="rId4" Type="http://schemas.openxmlformats.org/officeDocument/2006/relationships/tags" Target="../tags/tag190.xml"/></Relationships>
</file>

<file path=ppt/slideLayouts/_rels/slideLayout53.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tags" Target="../tags/tag202.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tags" Target="../tags/tag201.xml"/><Relationship Id="rId17" Type="http://schemas.openxmlformats.org/officeDocument/2006/relationships/oleObject" Target="../embeddings/oleObject31.bin"/><Relationship Id="rId2" Type="http://schemas.openxmlformats.org/officeDocument/2006/relationships/tags" Target="../tags/tag191.xml"/><Relationship Id="rId16" Type="http://schemas.openxmlformats.org/officeDocument/2006/relationships/slideMaster" Target="../slideMasters/slideMaster4.xml"/><Relationship Id="rId1" Type="http://schemas.openxmlformats.org/officeDocument/2006/relationships/vmlDrawing" Target="../drawings/vmlDrawing31.v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5" Type="http://schemas.openxmlformats.org/officeDocument/2006/relationships/tags" Target="../tags/tag204.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tags" Target="../tags/tag203.xm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tags" Target="../tags/tag215.xml"/><Relationship Id="rId2" Type="http://schemas.openxmlformats.org/officeDocument/2006/relationships/tags" Target="../tags/tag205.xml"/><Relationship Id="rId1" Type="http://schemas.openxmlformats.org/officeDocument/2006/relationships/vmlDrawing" Target="../drawings/vmlDrawing32.v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oleObject" Target="../embeddings/oleObject32.bin"/><Relationship Id="rId10" Type="http://schemas.openxmlformats.org/officeDocument/2006/relationships/tags" Target="../tags/tag213.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oleObject" Target="../embeddings/oleObject33.bin"/><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slideMaster" Target="../slideMasters/slideMaster4.xml"/><Relationship Id="rId2" Type="http://schemas.openxmlformats.org/officeDocument/2006/relationships/tags" Target="../tags/tag217.xml"/><Relationship Id="rId1" Type="http://schemas.openxmlformats.org/officeDocument/2006/relationships/vmlDrawing" Target="../drawings/vmlDrawing33.vml"/><Relationship Id="rId6" Type="http://schemas.openxmlformats.org/officeDocument/2006/relationships/tags" Target="../tags/tag221.xml"/><Relationship Id="rId11" Type="http://schemas.openxmlformats.org/officeDocument/2006/relationships/tags" Target="../tags/tag226.xml"/><Relationship Id="rId5" Type="http://schemas.openxmlformats.org/officeDocument/2006/relationships/tags" Target="../tags/tag220.xml"/><Relationship Id="rId10" Type="http://schemas.openxmlformats.org/officeDocument/2006/relationships/tags" Target="../tags/tag225.xml"/><Relationship Id="rId4" Type="http://schemas.openxmlformats.org/officeDocument/2006/relationships/tags" Target="../tags/tag219.xml"/><Relationship Id="rId9" Type="http://schemas.openxmlformats.org/officeDocument/2006/relationships/tags" Target="../tags/tag224.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233.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vmlDrawing" Target="../drawings/vmlDrawing34.vml"/><Relationship Id="rId6" Type="http://schemas.openxmlformats.org/officeDocument/2006/relationships/tags" Target="../tags/tag231.xml"/><Relationship Id="rId11" Type="http://schemas.openxmlformats.org/officeDocument/2006/relationships/oleObject" Target="../embeddings/oleObject34.bin"/><Relationship Id="rId5" Type="http://schemas.openxmlformats.org/officeDocument/2006/relationships/tags" Target="../tags/tag230.xml"/><Relationship Id="rId10" Type="http://schemas.openxmlformats.org/officeDocument/2006/relationships/slideMaster" Target="../slideMasters/slideMaster4.xml"/><Relationship Id="rId4" Type="http://schemas.openxmlformats.org/officeDocument/2006/relationships/tags" Target="../tags/tag229.xml"/><Relationship Id="rId9" Type="http://schemas.openxmlformats.org/officeDocument/2006/relationships/tags" Target="../tags/tag234.xml"/></Relationships>
</file>

<file path=ppt/slideLayouts/_rels/slideLayout5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36.xml"/><Relationship Id="rId7" Type="http://schemas.openxmlformats.org/officeDocument/2006/relationships/tags" Target="../tags/tag240.xml"/><Relationship Id="rId2" Type="http://schemas.openxmlformats.org/officeDocument/2006/relationships/tags" Target="../tags/tag235.xml"/><Relationship Id="rId1" Type="http://schemas.openxmlformats.org/officeDocument/2006/relationships/vmlDrawing" Target="../drawings/vmlDrawing35.v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9" Type="http://schemas.openxmlformats.org/officeDocument/2006/relationships/oleObject" Target="../embeddings/oleObject35.bin"/></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slideMaster" Target="../slideMasters/slideMaster4.xml"/><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tags" Target="../tags/tag251.xml"/><Relationship Id="rId2" Type="http://schemas.openxmlformats.org/officeDocument/2006/relationships/tags" Target="../tags/tag241.xml"/><Relationship Id="rId1" Type="http://schemas.openxmlformats.org/officeDocument/2006/relationships/vmlDrawing" Target="../drawings/vmlDrawing36.vml"/><Relationship Id="rId6" Type="http://schemas.openxmlformats.org/officeDocument/2006/relationships/tags" Target="../tags/tag245.xml"/><Relationship Id="rId11" Type="http://schemas.openxmlformats.org/officeDocument/2006/relationships/tags" Target="../tags/tag250.xml"/><Relationship Id="rId5" Type="http://schemas.openxmlformats.org/officeDocument/2006/relationships/tags" Target="../tags/tag244.xml"/><Relationship Id="rId10" Type="http://schemas.openxmlformats.org/officeDocument/2006/relationships/tags" Target="../tags/tag249.xml"/><Relationship Id="rId4" Type="http://schemas.openxmlformats.org/officeDocument/2006/relationships/tags" Target="../tags/tag243.xml"/><Relationship Id="rId9" Type="http://schemas.openxmlformats.org/officeDocument/2006/relationships/tags" Target="../tags/tag248.xml"/><Relationship Id="rId14" Type="http://schemas.openxmlformats.org/officeDocument/2006/relationships/oleObject" Target="../embeddings/oleObject36.bin"/></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vmlDrawing" Target="../drawings/vmlDrawing7.v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vmlDrawing" Target="../drawings/vmlDrawing8.v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3" Type="http://schemas.openxmlformats.org/officeDocument/2006/relationships/tags" Target="../tags/tag35.xml"/><Relationship Id="rId21" Type="http://schemas.openxmlformats.org/officeDocument/2006/relationships/tags" Target="../tags/tag53.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oleObject" Target="../embeddings/oleObject9.bin"/><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1" Type="http://schemas.openxmlformats.org/officeDocument/2006/relationships/vmlDrawing" Target="../drawings/vmlDrawing9.v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slideMaster" Target="../slideMasters/slideMaster1.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oleObject" Target="../embeddings/oleObject10.bin"/><Relationship Id="rId2" Type="http://schemas.openxmlformats.org/officeDocument/2006/relationships/tags" Target="../tags/tag56.xml"/><Relationship Id="rId1" Type="http://schemas.openxmlformats.org/officeDocument/2006/relationships/vmlDrawing" Target="../drawings/vmlDrawing10.v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4483" name="think-cell Slide" r:id="rId9" imgW="0" imgH="0" progId="">
                  <p:embed/>
                </p:oleObj>
              </mc:Choice>
              <mc:Fallback>
                <p:oleObj name="think-cell Slide" r:id="rId9" imgW="0" imgH="0" progId="">
                  <p:embed/>
                  <p:pic>
                    <p:nvPicPr>
                      <p:cNvPr id="0" name="Rectangle 1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Title Placeholder 1"/>
          <p:cNvSpPr>
            <a:spLocks noGrp="1"/>
          </p:cNvSpPr>
          <p:nvPr>
            <p:ph type="ctrTitle" hasCustomPrompt="1"/>
            <p:custDataLst>
              <p:tags r:id="rId2"/>
            </p:custDataLst>
          </p:nvPr>
        </p:nvSpPr>
        <p:spPr>
          <a:xfrm>
            <a:off x="455613" y="1548000"/>
            <a:ext cx="8289925" cy="948978"/>
          </a:xfrm>
        </p:spPr>
        <p:txBody>
          <a:bodyPr/>
          <a:lstStyle>
            <a:lvl1pPr>
              <a:lnSpc>
                <a:spcPts val="3700"/>
              </a:lnSpc>
              <a:defRPr sz="3200" smtClean="0">
                <a:latin typeface="Arial" charset="0"/>
              </a:defRPr>
            </a:lvl1pPr>
          </a:lstStyle>
          <a:p>
            <a:r>
              <a:rPr lang="fr-CH" dirty="0" smtClean="0"/>
              <a:t>Cliquer pour insérer un titre</a:t>
            </a:r>
            <a:br>
              <a:rPr lang="fr-CH" dirty="0" smtClean="0"/>
            </a:br>
            <a:r>
              <a:rPr lang="fr-CH" dirty="0" smtClean="0"/>
              <a:t>—</a:t>
            </a:r>
          </a:p>
        </p:txBody>
      </p:sp>
      <p:sp>
        <p:nvSpPr>
          <p:cNvPr id="44037" name="Text Placeholder 2"/>
          <p:cNvSpPr>
            <a:spLocks noGrp="1"/>
          </p:cNvSpPr>
          <p:nvPr>
            <p:ph type="subTitle" idx="1" hasCustomPrompt="1"/>
            <p:custDataLst>
              <p:tags r:id="rId3"/>
            </p:custDataLst>
          </p:nvPr>
        </p:nvSpPr>
        <p:spPr>
          <a:xfrm>
            <a:off x="455613" y="3564000"/>
            <a:ext cx="8289925" cy="274638"/>
          </a:xfrm>
        </p:spPr>
        <p:txBody>
          <a:bodyPr/>
          <a:lstStyle>
            <a:lvl1pPr>
              <a:defRPr sz="1800" smtClean="0">
                <a:latin typeface="Arial" charset="0"/>
              </a:defRPr>
            </a:lvl1pPr>
          </a:lstStyle>
          <a:p>
            <a:r>
              <a:rPr lang="fr-CH" dirty="0" smtClean="0"/>
              <a:t>Cliquer pour insérer un sous-titre</a:t>
            </a:r>
          </a:p>
        </p:txBody>
      </p:sp>
      <p:pic>
        <p:nvPicPr>
          <p:cNvPr id="13" name="Picture 12" descr="logo_etat_FR_vers_compacte.jpg"/>
          <p:cNvPicPr>
            <a:picLocks noChangeAspect="1"/>
          </p:cNvPicPr>
          <p:nvPr userDrawn="1">
            <p:custDataLst>
              <p:tags r:id="rId4"/>
            </p:custDataLst>
          </p:nvPr>
        </p:nvPicPr>
        <p:blipFill>
          <a:blip r:embed="rId10"/>
          <a:stretch>
            <a:fillRect/>
          </a:stretch>
        </p:blipFill>
        <p:spPr>
          <a:xfrm>
            <a:off x="468000" y="417600"/>
            <a:ext cx="1584000" cy="607789"/>
          </a:xfrm>
          <a:prstGeom prst="rect">
            <a:avLst/>
          </a:prstGeom>
        </p:spPr>
      </p:pic>
      <p:sp>
        <p:nvSpPr>
          <p:cNvPr id="9" name="TextBox 8"/>
          <p:cNvSpPr txBox="1"/>
          <p:nvPr userDrawn="1">
            <p:custDataLst>
              <p:tags r:id="rId5"/>
            </p:custDataLst>
          </p:nvPr>
        </p:nvSpPr>
        <p:spPr>
          <a:xfrm>
            <a:off x="2514600" y="363600"/>
            <a:ext cx="5164138" cy="359073"/>
          </a:xfrm>
          <a:prstGeom prst="rect">
            <a:avLst/>
          </a:prstGeom>
        </p:spPr>
        <p:txBody>
          <a:bodyPr vert="horz" wrap="square" lIns="0" tIns="0" rIns="0" bIns="0" rtlCol="0">
            <a:spAutoFit/>
          </a:bodyPr>
          <a:lstStyle/>
          <a:p>
            <a:pPr algn="l">
              <a:lnSpc>
                <a:spcPts val="1350"/>
              </a:lnSpc>
              <a:spcAft>
                <a:spcPts val="0"/>
              </a:spcAft>
              <a:buClr>
                <a:srgbClr val="074EA1"/>
              </a:buClr>
            </a:pPr>
            <a:r>
              <a:rPr lang="fr-CH" sz="1000" b="1" dirty="0" smtClean="0"/>
              <a:t>Service de l’orientation professionnelle et de</a:t>
            </a:r>
            <a:r>
              <a:rPr lang="fr-CH" sz="1000" b="1" baseline="0" dirty="0" smtClean="0"/>
              <a:t> la formation des adultes </a:t>
            </a:r>
            <a:r>
              <a:rPr lang="fr-CH" sz="1000" b="0" i="0" dirty="0" smtClean="0"/>
              <a:t>SOPFA</a:t>
            </a:r>
          </a:p>
          <a:p>
            <a:pPr algn="l">
              <a:lnSpc>
                <a:spcPts val="1350"/>
              </a:lnSpc>
              <a:spcAft>
                <a:spcPts val="0"/>
              </a:spcAft>
              <a:buClr>
                <a:srgbClr val="074EA1"/>
              </a:buClr>
            </a:pPr>
            <a:r>
              <a:rPr lang="fr-CH" sz="1000" b="1" i="0" dirty="0" err="1" smtClean="0"/>
              <a:t>Amt</a:t>
            </a:r>
            <a:r>
              <a:rPr lang="fr-CH" sz="1000" b="1" i="0" dirty="0" smtClean="0"/>
              <a:t> </a:t>
            </a:r>
            <a:r>
              <a:rPr lang="fr-CH" sz="1000" b="1" i="0" dirty="0" err="1" smtClean="0"/>
              <a:t>für</a:t>
            </a:r>
            <a:r>
              <a:rPr lang="fr-CH" sz="1000" b="1" i="0" dirty="0" smtClean="0"/>
              <a:t> Berufsberatung und </a:t>
            </a:r>
            <a:r>
              <a:rPr lang="fr-CH" sz="1000" b="1" i="0" dirty="0" err="1" smtClean="0"/>
              <a:t>Erwachsenenbildung</a:t>
            </a:r>
            <a:r>
              <a:rPr lang="fr-CH" sz="1000" b="0" i="0" dirty="0" smtClean="0"/>
              <a:t> BEA</a:t>
            </a:r>
          </a:p>
        </p:txBody>
      </p:sp>
      <p:sp>
        <p:nvSpPr>
          <p:cNvPr id="10" name="TextBox 9"/>
          <p:cNvSpPr txBox="1"/>
          <p:nvPr userDrawn="1">
            <p:custDataLst>
              <p:tags r:id="rId6"/>
            </p:custDataLst>
          </p:nvPr>
        </p:nvSpPr>
        <p:spPr>
          <a:xfrm>
            <a:off x="468000" y="6147687"/>
            <a:ext cx="5354638" cy="500137"/>
          </a:xfrm>
          <a:prstGeom prst="rect">
            <a:avLst/>
          </a:prstGeom>
        </p:spPr>
        <p:txBody>
          <a:bodyPr vert="horz" wrap="square" lIns="0" tIns="0" rIns="0" bIns="0" rtlCol="0">
            <a:spAutoFit/>
          </a:bodyPr>
          <a:lstStyle/>
          <a:p>
            <a:pPr algn="l">
              <a:lnSpc>
                <a:spcPts val="1300"/>
              </a:lnSpc>
              <a:spcAft>
                <a:spcPts val="0"/>
              </a:spcAft>
              <a:buClr>
                <a:srgbClr val="074EA1"/>
              </a:buClr>
            </a:pPr>
            <a:r>
              <a:rPr lang="fr-CH" sz="1000" b="0" i="0" dirty="0" smtClean="0"/>
              <a:t>—</a:t>
            </a:r>
          </a:p>
          <a:p>
            <a:pPr algn="l">
              <a:lnSpc>
                <a:spcPts val="1300"/>
              </a:lnSpc>
              <a:spcAft>
                <a:spcPts val="0"/>
              </a:spcAft>
              <a:buClr>
                <a:srgbClr val="074EA1"/>
              </a:buClr>
            </a:pPr>
            <a:r>
              <a:rPr lang="fr-CH" sz="1000" b="0" i="0" dirty="0" smtClean="0"/>
              <a:t>Direction de l’instruction publique, de la culture et du sport </a:t>
            </a:r>
            <a:r>
              <a:rPr lang="fr-CH" sz="1000" b="1" dirty="0" smtClean="0"/>
              <a:t>DICS</a:t>
            </a:r>
          </a:p>
          <a:p>
            <a:pPr marL="0" marR="0" indent="0" algn="l" defTabSz="457200" rtl="0" eaLnBrk="1" fontAlgn="base" latinLnBrk="0" hangingPunct="1">
              <a:lnSpc>
                <a:spcPts val="1300"/>
              </a:lnSpc>
              <a:spcBef>
                <a:spcPct val="0"/>
              </a:spcBef>
              <a:spcAft>
                <a:spcPts val="0"/>
              </a:spcAft>
              <a:buClr>
                <a:srgbClr val="074EA1"/>
              </a:buClr>
              <a:buSzTx/>
              <a:buFontTx/>
              <a:buNone/>
              <a:tabLst/>
              <a:defRPr/>
            </a:pPr>
            <a:r>
              <a:rPr lang="fr-CH" sz="1000" b="0" i="0" dirty="0" err="1" smtClean="0">
                <a:latin typeface="+mn-lt"/>
              </a:rPr>
              <a:t>Direktion</a:t>
            </a:r>
            <a:r>
              <a:rPr lang="fr-CH" sz="1000" b="0" i="0" dirty="0" smtClean="0">
                <a:latin typeface="+mn-lt"/>
              </a:rPr>
              <a:t> </a:t>
            </a:r>
            <a:r>
              <a:rPr lang="de-DE" sz="1000" dirty="0" smtClean="0">
                <a:latin typeface="+mn-lt"/>
                <a:ea typeface="Times New Roman"/>
              </a:rPr>
              <a:t>für Erziehung, Kultur und Sport</a:t>
            </a:r>
            <a:r>
              <a:rPr lang="de-DE" sz="1000" b="1" dirty="0" smtClean="0">
                <a:latin typeface="+mn-lt"/>
                <a:ea typeface="Times New Roman"/>
              </a:rPr>
              <a:t> EKSD</a:t>
            </a:r>
            <a:endParaRPr lang="fr-CH" sz="1000" b="0" i="0" dirty="0" smtClean="0">
              <a:latin typeface="+mn-lt"/>
            </a:endParaRPr>
          </a:p>
        </p:txBody>
      </p:sp>
      <p:cxnSp>
        <p:nvCxnSpPr>
          <p:cNvPr id="8" name="Straight Connector 7"/>
          <p:cNvCxnSpPr/>
          <p:nvPr userDrawn="1">
            <p:custDataLst>
              <p:tags r:id="rId7"/>
            </p:custDataLst>
          </p:nvPr>
        </p:nvCxnSpPr>
        <p:spPr>
          <a:xfrm>
            <a:off x="450000" y="12636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Foto Quer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9223"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2"/>
            </p:custDataLst>
          </p:nvPr>
        </p:nvSpPr>
        <p:spPr>
          <a:xfrm>
            <a:off x="457199" y="1766400"/>
            <a:ext cx="8242301" cy="307777"/>
          </a:xfrm>
        </p:spPr>
        <p:txBody>
          <a:bodyPr/>
          <a:lstStyle/>
          <a:p>
            <a:r>
              <a:rPr lang="fr-FR" smtClean="0"/>
              <a:t>Cliquez sur l'icône pour ajouter une image</a:t>
            </a:r>
            <a:endParaRPr lang="fr-CH"/>
          </a:p>
        </p:txBody>
      </p:sp>
      <p:sp>
        <p:nvSpPr>
          <p:cNvPr id="2" name="Titel 1"/>
          <p:cNvSpPr>
            <a:spLocks noGrp="1"/>
          </p:cNvSpPr>
          <p:nvPr>
            <p:ph type="title" hasCustomPrompt="1"/>
            <p:custDataLst>
              <p:tags r:id="rId3"/>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10" name="Textplatzhalter 9"/>
          <p:cNvSpPr>
            <a:spLocks noGrp="1"/>
          </p:cNvSpPr>
          <p:nvPr>
            <p:ph type="body" sz="quarter" idx="13" hasCustomPrompt="1"/>
            <p:custDataLst>
              <p:tags r:id="rId4"/>
            </p:custDataLst>
          </p:nvPr>
        </p:nvSpPr>
        <p:spPr>
          <a:xfrm>
            <a:off x="457200" y="1327200"/>
            <a:ext cx="8242300"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Cliquez pour modifier le style du titre</a:t>
            </a:r>
            <a:endParaRPr lang="en-US"/>
          </a:p>
        </p:txBody>
      </p:sp>
      <p:sp>
        <p:nvSpPr>
          <p:cNvPr id="4" name="Bildplatzhalter 3"/>
          <p:cNvSpPr>
            <a:spLocks noGrp="1"/>
          </p:cNvSpPr>
          <p:nvPr>
            <p:ph type="pic" sz="quarter" idx="10"/>
          </p:nvPr>
        </p:nvSpPr>
        <p:spPr>
          <a:xfrm>
            <a:off x="457200" y="1371600"/>
            <a:ext cx="4032000" cy="4644000"/>
          </a:xfrm>
        </p:spPr>
        <p:txBody>
          <a:bodyPr/>
          <a:lstStyle/>
          <a:p>
            <a:r>
              <a:rPr lang="fr-FR" smtClean="0"/>
              <a:t>Cliquez sur l'icône pour ajouter une image</a:t>
            </a:r>
            <a:endParaRPr lang="en-US"/>
          </a:p>
        </p:txBody>
      </p:sp>
      <p:sp>
        <p:nvSpPr>
          <p:cNvPr id="5" name="Bildplatzhalter 3"/>
          <p:cNvSpPr>
            <a:spLocks noGrp="1"/>
          </p:cNvSpPr>
          <p:nvPr>
            <p:ph type="pic" sz="quarter" idx="11"/>
          </p:nvPr>
        </p:nvSpPr>
        <p:spPr>
          <a:xfrm>
            <a:off x="4667500" y="1371600"/>
            <a:ext cx="4032000" cy="4644000"/>
          </a:xfrm>
        </p:spPr>
        <p:txBody>
          <a:bodyPr/>
          <a:lstStyle/>
          <a:p>
            <a:r>
              <a:rPr lang="fr-FR" smtClean="0"/>
              <a:t>Cliquez sur l'icône pour ajouter une image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Grafik">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7415"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3"/>
            </p:custDataLst>
          </p:nvPr>
        </p:nvSpPr>
        <p:spPr>
          <a:xfrm>
            <a:off x="457200" y="2407920"/>
            <a:ext cx="8242300" cy="1846659"/>
          </a:xfrm>
        </p:spPr>
        <p:txBody>
          <a:bodyPr wrap="square">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1" name="Textplatzhalter 9"/>
          <p:cNvSpPr>
            <a:spLocks noGrp="1"/>
          </p:cNvSpPr>
          <p:nvPr>
            <p:ph type="body" sz="quarter" idx="13" hasCustomPrompt="1"/>
            <p:custDataLst>
              <p:tags r:id="rId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rozess 6er">
    <p:spTree>
      <p:nvGrpSpPr>
        <p:cNvPr id="1" name=""/>
        <p:cNvGrpSpPr/>
        <p:nvPr/>
      </p:nvGrpSpPr>
      <p:grpSpPr>
        <a:xfrm>
          <a:off x="0" y="0"/>
          <a:ext cx="0" cy="0"/>
          <a:chOff x="0" y="0"/>
          <a:chExt cx="0" cy="0"/>
        </a:xfrm>
      </p:grpSpPr>
      <p:graphicFrame>
        <p:nvGraphicFramePr>
          <p:cNvPr id="27" name="Objekt 2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5367" name="think-cell Slide" r:id="rId17" imgW="0" imgH="0" progId="">
                  <p:embed/>
                </p:oleObj>
              </mc:Choice>
              <mc:Fallback>
                <p:oleObj name="think-cell Slide" r:id="rId1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hasCustomPrompt="1"/>
            <p:custDataLst>
              <p:tags r:id="rId3"/>
            </p:custDataLst>
          </p:nvPr>
        </p:nvSpPr>
        <p:spPr>
          <a:xfrm>
            <a:off x="573226" y="2373243"/>
            <a:ext cx="1260000" cy="307777"/>
          </a:xfrm>
        </p:spPr>
        <p:txBody>
          <a:bodyPr wrap="square">
            <a:spAutoFit/>
          </a:bodyPr>
          <a:lstStyle>
            <a:lvl1pPr>
              <a:defRPr b="1"/>
            </a:lvl1pPr>
          </a:lstStyle>
          <a:p>
            <a:pPr lvl="0"/>
            <a:r>
              <a:rPr lang="fr-CH" smtClean="0"/>
              <a:t>Titel</a:t>
            </a:r>
            <a:endParaRPr lang="fr-CH" dirty="0"/>
          </a:p>
        </p:txBody>
      </p:sp>
      <p:sp>
        <p:nvSpPr>
          <p:cNvPr id="15" name="Textplatzhalter 7"/>
          <p:cNvSpPr>
            <a:spLocks noGrp="1"/>
          </p:cNvSpPr>
          <p:nvPr>
            <p:ph type="body" sz="quarter" idx="14"/>
            <p:custDataLst>
              <p:tags r:id="rId4"/>
            </p:custDataLst>
          </p:nvPr>
        </p:nvSpPr>
        <p:spPr>
          <a:xfrm>
            <a:off x="573226" y="3113577"/>
            <a:ext cx="1260000" cy="1538883"/>
          </a:xfrm>
        </p:spPr>
        <p:txBody>
          <a:bodyPr wrap="square">
            <a:spAutoFit/>
          </a:bodyPr>
          <a:lstStyle>
            <a:lvl1pPr>
              <a:defRPr/>
            </a:lvl1pPr>
          </a:lstStyle>
          <a:p>
            <a:pPr lvl="0"/>
            <a:r>
              <a:rPr lang="fr-FR" smtClean="0"/>
              <a:t>Cliquez pour modifier les styles du texte du masque</a:t>
            </a:r>
          </a:p>
        </p:txBody>
      </p:sp>
      <p:sp>
        <p:nvSpPr>
          <p:cNvPr id="16" name="Textplatzhalter 7"/>
          <p:cNvSpPr>
            <a:spLocks noGrp="1"/>
          </p:cNvSpPr>
          <p:nvPr>
            <p:ph type="body" sz="quarter" idx="15" hasCustomPrompt="1"/>
            <p:custDataLst>
              <p:tags r:id="rId5"/>
            </p:custDataLst>
          </p:nvPr>
        </p:nvSpPr>
        <p:spPr>
          <a:xfrm>
            <a:off x="2032186" y="2373243"/>
            <a:ext cx="1260000" cy="307777"/>
          </a:xfrm>
        </p:spPr>
        <p:txBody>
          <a:bodyPr wrap="square">
            <a:spAutoFit/>
          </a:bodyPr>
          <a:lstStyle>
            <a:lvl1pPr>
              <a:defRPr b="1"/>
            </a:lvl1pPr>
          </a:lstStyle>
          <a:p>
            <a:pPr lvl="0"/>
            <a:r>
              <a:rPr lang="fr-CH" dirty="0" smtClean="0"/>
              <a:t>Titel</a:t>
            </a:r>
            <a:endParaRPr lang="fr-CH" dirty="0"/>
          </a:p>
        </p:txBody>
      </p:sp>
      <p:sp>
        <p:nvSpPr>
          <p:cNvPr id="17" name="Textplatzhalter 7"/>
          <p:cNvSpPr>
            <a:spLocks noGrp="1"/>
          </p:cNvSpPr>
          <p:nvPr>
            <p:ph type="body" sz="quarter" idx="16" hasCustomPrompt="1"/>
            <p:custDataLst>
              <p:tags r:id="rId6"/>
            </p:custDataLst>
          </p:nvPr>
        </p:nvSpPr>
        <p:spPr>
          <a:xfrm>
            <a:off x="2032186" y="3113577"/>
            <a:ext cx="1260000" cy="307777"/>
          </a:xfrm>
        </p:spPr>
        <p:txBody>
          <a:bodyPr wrap="square">
            <a:spAutoFit/>
          </a:bodyPr>
          <a:lstStyle>
            <a:lvl1pPr>
              <a:defRPr b="0"/>
            </a:lvl1pPr>
          </a:lstStyle>
          <a:p>
            <a:pPr lvl="0"/>
            <a:r>
              <a:rPr lang="fr-CH" dirty="0" err="1" smtClean="0"/>
              <a:t>Titel</a:t>
            </a:r>
            <a:endParaRPr lang="fr-CH" dirty="0"/>
          </a:p>
        </p:txBody>
      </p:sp>
      <p:sp>
        <p:nvSpPr>
          <p:cNvPr id="18" name="Textplatzhalter 7"/>
          <p:cNvSpPr>
            <a:spLocks noGrp="1"/>
          </p:cNvSpPr>
          <p:nvPr>
            <p:ph type="body" sz="quarter" idx="17" hasCustomPrompt="1"/>
            <p:custDataLst>
              <p:tags r:id="rId7"/>
            </p:custDataLst>
          </p:nvPr>
        </p:nvSpPr>
        <p:spPr>
          <a:xfrm>
            <a:off x="3363702" y="2373243"/>
            <a:ext cx="1260000" cy="307777"/>
          </a:xfrm>
        </p:spPr>
        <p:txBody>
          <a:bodyPr wrap="square">
            <a:spAutoFit/>
          </a:bodyPr>
          <a:lstStyle>
            <a:lvl1pPr>
              <a:defRPr b="1"/>
            </a:lvl1pPr>
          </a:lstStyle>
          <a:p>
            <a:pPr lvl="0"/>
            <a:r>
              <a:rPr lang="fr-CH" dirty="0" smtClean="0"/>
              <a:t>Titel</a:t>
            </a:r>
            <a:endParaRPr lang="fr-CH" dirty="0"/>
          </a:p>
        </p:txBody>
      </p:sp>
      <p:sp>
        <p:nvSpPr>
          <p:cNvPr id="19" name="Textplatzhalter 7"/>
          <p:cNvSpPr>
            <a:spLocks noGrp="1"/>
          </p:cNvSpPr>
          <p:nvPr>
            <p:ph type="body" sz="quarter" idx="18" hasCustomPrompt="1"/>
            <p:custDataLst>
              <p:tags r:id="rId8"/>
            </p:custDataLst>
          </p:nvPr>
        </p:nvSpPr>
        <p:spPr>
          <a:xfrm>
            <a:off x="3363702" y="3113577"/>
            <a:ext cx="1260000" cy="307777"/>
          </a:xfrm>
        </p:spPr>
        <p:txBody>
          <a:bodyPr wrap="square">
            <a:spAutoFit/>
          </a:bodyPr>
          <a:lstStyle>
            <a:lvl1pPr>
              <a:defRPr b="0"/>
            </a:lvl1pPr>
          </a:lstStyle>
          <a:p>
            <a:pPr lvl="0"/>
            <a:r>
              <a:rPr lang="fr-CH" dirty="0" smtClean="0"/>
              <a:t>Titel</a:t>
            </a:r>
            <a:endParaRPr lang="fr-CH" dirty="0"/>
          </a:p>
        </p:txBody>
      </p:sp>
      <p:sp>
        <p:nvSpPr>
          <p:cNvPr id="20" name="Textplatzhalter 7"/>
          <p:cNvSpPr>
            <a:spLocks noGrp="1"/>
          </p:cNvSpPr>
          <p:nvPr>
            <p:ph type="body" sz="quarter" idx="19" hasCustomPrompt="1"/>
            <p:custDataLst>
              <p:tags r:id="rId9"/>
            </p:custDataLst>
          </p:nvPr>
        </p:nvSpPr>
        <p:spPr>
          <a:xfrm>
            <a:off x="4695218" y="2373243"/>
            <a:ext cx="1260000" cy="307777"/>
          </a:xfrm>
        </p:spPr>
        <p:txBody>
          <a:bodyPr wrap="square">
            <a:spAutoFit/>
          </a:bodyPr>
          <a:lstStyle>
            <a:lvl1pPr>
              <a:defRPr b="1"/>
            </a:lvl1pPr>
          </a:lstStyle>
          <a:p>
            <a:pPr lvl="0"/>
            <a:r>
              <a:rPr lang="fr-CH" dirty="0" smtClean="0"/>
              <a:t>Titel</a:t>
            </a:r>
            <a:endParaRPr lang="fr-CH" dirty="0"/>
          </a:p>
        </p:txBody>
      </p:sp>
      <p:sp>
        <p:nvSpPr>
          <p:cNvPr id="21" name="Textplatzhalter 7"/>
          <p:cNvSpPr>
            <a:spLocks noGrp="1"/>
          </p:cNvSpPr>
          <p:nvPr>
            <p:ph type="body" sz="quarter" idx="20" hasCustomPrompt="1"/>
            <p:custDataLst>
              <p:tags r:id="rId10"/>
            </p:custDataLst>
          </p:nvPr>
        </p:nvSpPr>
        <p:spPr>
          <a:xfrm>
            <a:off x="4695218" y="3113577"/>
            <a:ext cx="1260000" cy="307777"/>
          </a:xfrm>
        </p:spPr>
        <p:txBody>
          <a:bodyPr wrap="square">
            <a:spAutoFit/>
          </a:bodyPr>
          <a:lstStyle>
            <a:lvl1pPr>
              <a:defRPr b="0"/>
            </a:lvl1pPr>
          </a:lstStyle>
          <a:p>
            <a:pPr lvl="0"/>
            <a:r>
              <a:rPr lang="fr-CH" smtClean="0"/>
              <a:t>Titel</a:t>
            </a:r>
            <a:endParaRPr lang="fr-CH" dirty="0"/>
          </a:p>
        </p:txBody>
      </p:sp>
      <p:sp>
        <p:nvSpPr>
          <p:cNvPr id="22" name="Textplatzhalter 7"/>
          <p:cNvSpPr>
            <a:spLocks noGrp="1"/>
          </p:cNvSpPr>
          <p:nvPr>
            <p:ph type="body" sz="quarter" idx="21" hasCustomPrompt="1"/>
            <p:custDataLst>
              <p:tags r:id="rId11"/>
            </p:custDataLst>
          </p:nvPr>
        </p:nvSpPr>
        <p:spPr>
          <a:xfrm>
            <a:off x="6026733" y="2373243"/>
            <a:ext cx="1260000" cy="307777"/>
          </a:xfrm>
        </p:spPr>
        <p:txBody>
          <a:bodyPr wrap="square">
            <a:spAutoFit/>
          </a:bodyPr>
          <a:lstStyle>
            <a:lvl1pPr>
              <a:defRPr b="1"/>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12"/>
            </p:custDataLst>
          </p:nvPr>
        </p:nvSpPr>
        <p:spPr>
          <a:xfrm>
            <a:off x="6026733" y="3113577"/>
            <a:ext cx="1260000" cy="307777"/>
          </a:xfrm>
        </p:spPr>
        <p:txBody>
          <a:bodyPr wrap="square">
            <a:spAutoFit/>
          </a:bodyPr>
          <a:lstStyle>
            <a:lvl1pPr>
              <a:defRPr b="0"/>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13"/>
            </p:custDataLst>
          </p:nvPr>
        </p:nvSpPr>
        <p:spPr>
          <a:xfrm>
            <a:off x="7358248" y="2373243"/>
            <a:ext cx="1260000" cy="307777"/>
          </a:xfrm>
        </p:spPr>
        <p:txBody>
          <a:bodyPr wrap="square">
            <a:spAutoFit/>
          </a:bodyPr>
          <a:lstStyle>
            <a:lvl1pPr>
              <a:defRPr b="1"/>
            </a:lvl1pPr>
          </a:lstStyle>
          <a:p>
            <a:pPr lvl="0"/>
            <a:r>
              <a:rPr lang="fr-CH" smtClean="0"/>
              <a:t>Titel</a:t>
            </a:r>
            <a:endParaRPr lang="fr-CH" dirty="0"/>
          </a:p>
        </p:txBody>
      </p:sp>
      <p:sp>
        <p:nvSpPr>
          <p:cNvPr id="25" name="Textplatzhalter 7"/>
          <p:cNvSpPr>
            <a:spLocks noGrp="1"/>
          </p:cNvSpPr>
          <p:nvPr>
            <p:ph type="body" sz="quarter" idx="24" hasCustomPrompt="1"/>
            <p:custDataLst>
              <p:tags r:id="rId14"/>
            </p:custDataLst>
          </p:nvPr>
        </p:nvSpPr>
        <p:spPr>
          <a:xfrm>
            <a:off x="7358248" y="3113577"/>
            <a:ext cx="1260000" cy="307777"/>
          </a:xfrm>
        </p:spPr>
        <p:txBody>
          <a:bodyPr wrap="square">
            <a:spAutoFit/>
          </a:bodyPr>
          <a:lstStyle>
            <a:lvl1pPr>
              <a:defRPr b="0"/>
            </a:lvl1pPr>
          </a:lstStyle>
          <a:p>
            <a:pPr lvl="0"/>
            <a:r>
              <a:rPr lang="fr-CH" dirty="0" smtClean="0"/>
              <a:t>Titel</a:t>
            </a:r>
            <a:endParaRPr lang="fr-CH" dirty="0"/>
          </a:p>
        </p:txBody>
      </p:sp>
      <p:sp>
        <p:nvSpPr>
          <p:cNvPr id="28" name="Textplatzhalter 9"/>
          <p:cNvSpPr>
            <a:spLocks noGrp="1"/>
          </p:cNvSpPr>
          <p:nvPr>
            <p:ph type="body" sz="quarter" idx="13" hasCustomPrompt="1"/>
            <p:custDataLst>
              <p:tags r:id="rId15"/>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rozess 5er">
    <p:spTree>
      <p:nvGrpSpPr>
        <p:cNvPr id="1" name=""/>
        <p:cNvGrpSpPr/>
        <p:nvPr/>
      </p:nvGrpSpPr>
      <p:grpSpPr>
        <a:xfrm>
          <a:off x="0" y="0"/>
          <a:ext cx="0" cy="0"/>
          <a:chOff x="0" y="0"/>
          <a:chExt cx="0" cy="0"/>
        </a:xfrm>
      </p:grpSpPr>
      <p:graphicFrame>
        <p:nvGraphicFramePr>
          <p:cNvPr id="31" name="Objekt 3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8439" name="think-cell Slide" r:id="rId15" imgW="0" imgH="0" progId="">
                  <p:embed/>
                </p:oleObj>
              </mc:Choice>
              <mc:Fallback>
                <p:oleObj name="think-cell Slide" r:id="rId1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1512000" cy="307777"/>
          </a:xfrm>
        </p:spPr>
        <p:txBody>
          <a:bodyPr wrap="square">
            <a:spAutoFit/>
          </a:bodyPr>
          <a:lstStyle>
            <a:lvl1pPr>
              <a:defRPr b="1"/>
            </a:lvl1pPr>
          </a:lstStyle>
          <a:p>
            <a:pPr lvl="0"/>
            <a:r>
              <a:rPr lang="fr-CH" smtClean="0"/>
              <a:t>Titel</a:t>
            </a:r>
            <a:endParaRPr lang="fr-CH" dirty="0"/>
          </a:p>
        </p:txBody>
      </p:sp>
      <p:sp>
        <p:nvSpPr>
          <p:cNvPr id="15" name="Textplatzhalter 7"/>
          <p:cNvSpPr>
            <a:spLocks noGrp="1"/>
          </p:cNvSpPr>
          <p:nvPr>
            <p:ph type="body" sz="quarter" idx="14"/>
            <p:custDataLst>
              <p:tags r:id="rId3"/>
            </p:custDataLst>
          </p:nvPr>
        </p:nvSpPr>
        <p:spPr>
          <a:xfrm>
            <a:off x="573226" y="3113577"/>
            <a:ext cx="1519237" cy="1231106"/>
          </a:xfrm>
        </p:spPr>
        <p:txBody>
          <a:bodyPr wrap="square">
            <a:spAutoFit/>
          </a:bodyPr>
          <a:lstStyle>
            <a:lvl1pPr>
              <a:defRPr/>
            </a:lvl1pPr>
          </a:lstStyle>
          <a:p>
            <a:pPr lvl="0"/>
            <a:r>
              <a:rPr lang="fr-FR" smtClean="0"/>
              <a:t>Cliquez pour modifier les styles du texte du masque</a:t>
            </a:r>
          </a:p>
        </p:txBody>
      </p:sp>
      <p:sp>
        <p:nvSpPr>
          <p:cNvPr id="18" name="Textplatzhalter 7"/>
          <p:cNvSpPr>
            <a:spLocks noGrp="1"/>
          </p:cNvSpPr>
          <p:nvPr>
            <p:ph type="body" sz="quarter" idx="17" hasCustomPrompt="1"/>
            <p:custDataLst>
              <p:tags r:id="rId4"/>
            </p:custDataLst>
          </p:nvPr>
        </p:nvSpPr>
        <p:spPr>
          <a:xfrm>
            <a:off x="2307236" y="2373243"/>
            <a:ext cx="1512000" cy="307777"/>
          </a:xfrm>
        </p:spPr>
        <p:txBody>
          <a:bodyPr wrap="square">
            <a:spAutoFit/>
          </a:bodyPr>
          <a:lstStyle>
            <a:lvl1pPr>
              <a:defRPr b="1"/>
            </a:lvl1pPr>
          </a:lstStyle>
          <a:p>
            <a:pPr lvl="0"/>
            <a:r>
              <a:rPr lang="fr-CH" dirty="0" smtClean="0"/>
              <a:t>Titel</a:t>
            </a:r>
            <a:endParaRPr lang="fr-CH" dirty="0"/>
          </a:p>
        </p:txBody>
      </p:sp>
      <p:sp>
        <p:nvSpPr>
          <p:cNvPr id="19" name="Textplatzhalter 7"/>
          <p:cNvSpPr>
            <a:spLocks noGrp="1"/>
          </p:cNvSpPr>
          <p:nvPr>
            <p:ph type="body" sz="quarter" idx="18" hasCustomPrompt="1"/>
            <p:custDataLst>
              <p:tags r:id="rId5"/>
            </p:custDataLst>
          </p:nvPr>
        </p:nvSpPr>
        <p:spPr>
          <a:xfrm>
            <a:off x="2307236" y="3113577"/>
            <a:ext cx="1512000" cy="307777"/>
          </a:xfrm>
        </p:spPr>
        <p:txBody>
          <a:bodyPr wrap="square">
            <a:spAutoFit/>
          </a:bodyPr>
          <a:lstStyle>
            <a:lvl1pPr>
              <a:defRPr b="0"/>
            </a:lvl1pPr>
          </a:lstStyle>
          <a:p>
            <a:pPr lvl="0"/>
            <a:r>
              <a:rPr lang="fr-CH" dirty="0" err="1" smtClean="0"/>
              <a:t>Titel</a:t>
            </a:r>
            <a:endParaRPr lang="fr-CH" dirty="0"/>
          </a:p>
        </p:txBody>
      </p:sp>
      <p:sp>
        <p:nvSpPr>
          <p:cNvPr id="20" name="Textplatzhalter 7"/>
          <p:cNvSpPr>
            <a:spLocks noGrp="1"/>
          </p:cNvSpPr>
          <p:nvPr>
            <p:ph type="body" sz="quarter" idx="19" hasCustomPrompt="1"/>
            <p:custDataLst>
              <p:tags r:id="rId6"/>
            </p:custDataLst>
          </p:nvPr>
        </p:nvSpPr>
        <p:spPr>
          <a:xfrm>
            <a:off x="3929319" y="2373243"/>
            <a:ext cx="1440000" cy="307777"/>
          </a:xfrm>
        </p:spPr>
        <p:txBody>
          <a:bodyPr wrap="square">
            <a:spAutoFit/>
          </a:bodyPr>
          <a:lstStyle>
            <a:lvl1pPr>
              <a:defRPr b="1"/>
            </a:lvl1pPr>
          </a:lstStyle>
          <a:p>
            <a:pPr lvl="0"/>
            <a:r>
              <a:rPr lang="fr-CH" dirty="0" smtClean="0"/>
              <a:t>Titel</a:t>
            </a:r>
            <a:endParaRPr lang="fr-CH" dirty="0"/>
          </a:p>
        </p:txBody>
      </p:sp>
      <p:sp>
        <p:nvSpPr>
          <p:cNvPr id="21" name="Textplatzhalter 7"/>
          <p:cNvSpPr>
            <a:spLocks noGrp="1"/>
          </p:cNvSpPr>
          <p:nvPr>
            <p:ph type="body" sz="quarter" idx="20" hasCustomPrompt="1"/>
            <p:custDataLst>
              <p:tags r:id="rId7"/>
            </p:custDataLst>
          </p:nvPr>
        </p:nvSpPr>
        <p:spPr>
          <a:xfrm>
            <a:off x="3929319" y="3113577"/>
            <a:ext cx="1440000" cy="307777"/>
          </a:xfrm>
        </p:spPr>
        <p:txBody>
          <a:bodyPr wrap="square">
            <a:spAutoFit/>
          </a:bodyPr>
          <a:lstStyle>
            <a:lvl1pPr>
              <a:defRPr b="0"/>
            </a:lvl1pPr>
          </a:lstStyle>
          <a:p>
            <a:pPr lvl="0"/>
            <a:r>
              <a:rPr lang="fr-CH" smtClean="0"/>
              <a:t>Titel</a:t>
            </a:r>
            <a:endParaRPr lang="fr-CH" dirty="0"/>
          </a:p>
        </p:txBody>
      </p:sp>
      <p:sp>
        <p:nvSpPr>
          <p:cNvPr id="22" name="Textplatzhalter 7"/>
          <p:cNvSpPr>
            <a:spLocks noGrp="1"/>
          </p:cNvSpPr>
          <p:nvPr>
            <p:ph type="body" sz="quarter" idx="21" hasCustomPrompt="1"/>
            <p:custDataLst>
              <p:tags r:id="rId8"/>
            </p:custDataLst>
          </p:nvPr>
        </p:nvSpPr>
        <p:spPr>
          <a:xfrm>
            <a:off x="5479402" y="2373243"/>
            <a:ext cx="1512000" cy="307777"/>
          </a:xfrm>
        </p:spPr>
        <p:txBody>
          <a:bodyPr wrap="square">
            <a:spAutoFit/>
          </a:bodyPr>
          <a:lstStyle>
            <a:lvl1pPr>
              <a:defRPr b="1"/>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9"/>
            </p:custDataLst>
          </p:nvPr>
        </p:nvSpPr>
        <p:spPr>
          <a:xfrm>
            <a:off x="5479402" y="3113577"/>
            <a:ext cx="1512000" cy="307777"/>
          </a:xfrm>
        </p:spPr>
        <p:txBody>
          <a:bodyPr wrap="square">
            <a:spAutoFit/>
          </a:bodyPr>
          <a:lstStyle>
            <a:lvl1pPr>
              <a:defRPr b="0"/>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10"/>
            </p:custDataLst>
          </p:nvPr>
        </p:nvSpPr>
        <p:spPr>
          <a:xfrm>
            <a:off x="7101486" y="2373243"/>
            <a:ext cx="1512000" cy="307777"/>
          </a:xfrm>
        </p:spPr>
        <p:txBody>
          <a:bodyPr wrap="square">
            <a:spAutoFit/>
          </a:bodyPr>
          <a:lstStyle>
            <a:lvl1pPr>
              <a:defRPr b="1"/>
            </a:lvl1pPr>
          </a:lstStyle>
          <a:p>
            <a:pPr lvl="0"/>
            <a:r>
              <a:rPr lang="fr-CH" dirty="0" smtClean="0"/>
              <a:t>Titel</a:t>
            </a:r>
            <a:endParaRPr lang="fr-CH" dirty="0"/>
          </a:p>
        </p:txBody>
      </p:sp>
      <p:sp>
        <p:nvSpPr>
          <p:cNvPr id="25" name="Textplatzhalter 7"/>
          <p:cNvSpPr>
            <a:spLocks noGrp="1"/>
          </p:cNvSpPr>
          <p:nvPr>
            <p:ph type="body" sz="quarter" idx="24" hasCustomPrompt="1"/>
            <p:custDataLst>
              <p:tags r:id="rId11"/>
            </p:custDataLst>
          </p:nvPr>
        </p:nvSpPr>
        <p:spPr>
          <a:xfrm>
            <a:off x="7101486" y="3113577"/>
            <a:ext cx="1512000" cy="307777"/>
          </a:xfrm>
        </p:spPr>
        <p:txBody>
          <a:bodyPr wrap="square">
            <a:spAutoFit/>
          </a:bodyPr>
          <a:lstStyle>
            <a:lvl1pPr>
              <a:defRPr b="0"/>
            </a:lvl1pPr>
          </a:lstStyle>
          <a:p>
            <a:pPr lvl="0"/>
            <a:r>
              <a:rPr lang="fr-CH" dirty="0" smtClean="0"/>
              <a:t>Titel</a:t>
            </a:r>
            <a:endParaRPr lang="fr-CH" dirty="0"/>
          </a:p>
        </p:txBody>
      </p:sp>
      <p:sp>
        <p:nvSpPr>
          <p:cNvPr id="28" name="Titel 1"/>
          <p:cNvSpPr>
            <a:spLocks noGrp="1"/>
          </p:cNvSpPr>
          <p:nvPr>
            <p:ph type="title" hasCustomPrompt="1"/>
            <p:custDataLst>
              <p:tags r:id="rId12"/>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29" name="Textplatzhalter 9"/>
          <p:cNvSpPr>
            <a:spLocks noGrp="1"/>
          </p:cNvSpPr>
          <p:nvPr>
            <p:ph type="body" sz="quarter" idx="13" hasCustomPrompt="1"/>
            <p:custDataLst>
              <p:tags r:id="rId1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Prozess 4er">
    <p:spTree>
      <p:nvGrpSpPr>
        <p:cNvPr id="1" name=""/>
        <p:cNvGrpSpPr/>
        <p:nvPr/>
      </p:nvGrpSpPr>
      <p:grpSpPr>
        <a:xfrm>
          <a:off x="0" y="0"/>
          <a:ext cx="0" cy="0"/>
          <a:chOff x="0" y="0"/>
          <a:chExt cx="0" cy="0"/>
        </a:xfrm>
      </p:grpSpPr>
      <p:graphicFrame>
        <p:nvGraphicFramePr>
          <p:cNvPr id="28" name="Objekt 2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0487" name="think-cell Slide" r:id="rId13" imgW="0" imgH="0" progId="">
                  <p:embed/>
                </p:oleObj>
              </mc:Choice>
              <mc:Fallback>
                <p:oleObj name="think-cell Slide" r:id="rId1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platzhalter 7"/>
          <p:cNvSpPr>
            <a:spLocks noGrp="1"/>
          </p:cNvSpPr>
          <p:nvPr>
            <p:ph type="body" sz="quarter" idx="14"/>
            <p:custDataLst>
              <p:tags r:id="rId2"/>
            </p:custDataLst>
          </p:nvPr>
        </p:nvSpPr>
        <p:spPr>
          <a:xfrm>
            <a:off x="573226" y="3113577"/>
            <a:ext cx="1872000" cy="1231106"/>
          </a:xfrm>
        </p:spPr>
        <p:txBody>
          <a:bodyPr wrap="square">
            <a:spAutoFit/>
          </a:bodyPr>
          <a:lstStyle>
            <a:lvl1pPr>
              <a:defRPr/>
            </a:lvl1pPr>
          </a:lstStyle>
          <a:p>
            <a:pPr lvl="0"/>
            <a:r>
              <a:rPr lang="fr-FR" smtClean="0"/>
              <a:t>Cliquez pour modifier les styles du texte du masque</a:t>
            </a:r>
          </a:p>
        </p:txBody>
      </p:sp>
      <p:sp>
        <p:nvSpPr>
          <p:cNvPr id="21" name="Textplatzhalter 7"/>
          <p:cNvSpPr>
            <a:spLocks noGrp="1"/>
          </p:cNvSpPr>
          <p:nvPr>
            <p:ph type="body" sz="quarter" idx="20" hasCustomPrompt="1"/>
            <p:custDataLst>
              <p:tags r:id="rId3"/>
            </p:custDataLst>
          </p:nvPr>
        </p:nvSpPr>
        <p:spPr>
          <a:xfrm>
            <a:off x="2683200" y="3113577"/>
            <a:ext cx="1872000" cy="307777"/>
          </a:xfrm>
        </p:spPr>
        <p:txBody>
          <a:bodyPr wrap="square">
            <a:spAutoFit/>
          </a:bodyPr>
          <a:lstStyle>
            <a:lvl1pPr>
              <a:defRPr b="0"/>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4"/>
            </p:custDataLst>
          </p:nvPr>
        </p:nvSpPr>
        <p:spPr>
          <a:xfrm>
            <a:off x="4684244" y="3113577"/>
            <a:ext cx="1872000" cy="307777"/>
          </a:xfrm>
        </p:spPr>
        <p:txBody>
          <a:bodyPr wrap="square">
            <a:spAutoFit/>
          </a:bodyPr>
          <a:lstStyle>
            <a:lvl1pPr>
              <a:defRPr b="0"/>
            </a:lvl1pPr>
          </a:lstStyle>
          <a:p>
            <a:pPr lvl="0"/>
            <a:r>
              <a:rPr lang="fr-CH" smtClean="0"/>
              <a:t>Titel</a:t>
            </a:r>
            <a:endParaRPr lang="fr-CH" dirty="0"/>
          </a:p>
        </p:txBody>
      </p:sp>
      <p:sp>
        <p:nvSpPr>
          <p:cNvPr id="25" name="Textplatzhalter 7"/>
          <p:cNvSpPr>
            <a:spLocks noGrp="1"/>
          </p:cNvSpPr>
          <p:nvPr>
            <p:ph type="body" sz="quarter" idx="24" hasCustomPrompt="1"/>
            <p:custDataLst>
              <p:tags r:id="rId5"/>
            </p:custDataLst>
          </p:nvPr>
        </p:nvSpPr>
        <p:spPr>
          <a:xfrm>
            <a:off x="6685288" y="3113577"/>
            <a:ext cx="1872000" cy="307777"/>
          </a:xfrm>
        </p:spPr>
        <p:txBody>
          <a:bodyPr wrap="square">
            <a:spAutoFit/>
          </a:bodyPr>
          <a:lstStyle>
            <a:lvl1pPr>
              <a:defRPr b="0"/>
            </a:lvl1pPr>
          </a:lstStyle>
          <a:p>
            <a:pPr lvl="0"/>
            <a:r>
              <a:rPr lang="fr-CH" dirty="0" smtClean="0"/>
              <a:t>Titel</a:t>
            </a:r>
            <a:endParaRPr lang="fr-CH" dirty="0"/>
          </a:p>
        </p:txBody>
      </p:sp>
      <p:sp>
        <p:nvSpPr>
          <p:cNvPr id="13" name="Textplatzhalter 7"/>
          <p:cNvSpPr>
            <a:spLocks noGrp="1"/>
          </p:cNvSpPr>
          <p:nvPr>
            <p:ph type="body" sz="quarter" idx="12" hasCustomPrompt="1"/>
            <p:custDataLst>
              <p:tags r:id="rId6"/>
            </p:custDataLst>
          </p:nvPr>
        </p:nvSpPr>
        <p:spPr>
          <a:xfrm>
            <a:off x="573226" y="2373243"/>
            <a:ext cx="1872000" cy="307777"/>
          </a:xfrm>
        </p:spPr>
        <p:txBody>
          <a:bodyPr wrap="square">
            <a:spAutoFit/>
          </a:bodyPr>
          <a:lstStyle>
            <a:lvl1pPr>
              <a:defRPr b="1"/>
            </a:lvl1pPr>
          </a:lstStyle>
          <a:p>
            <a:pPr lvl="0"/>
            <a:r>
              <a:rPr lang="fr-CH" dirty="0" err="1" smtClean="0"/>
              <a:t>Titel</a:t>
            </a:r>
            <a:endParaRPr lang="fr-CH" dirty="0"/>
          </a:p>
        </p:txBody>
      </p:sp>
      <p:sp>
        <p:nvSpPr>
          <p:cNvPr id="16" name="Textplatzhalter 7"/>
          <p:cNvSpPr>
            <a:spLocks noGrp="1"/>
          </p:cNvSpPr>
          <p:nvPr>
            <p:ph type="body" sz="quarter" idx="19" hasCustomPrompt="1"/>
            <p:custDataLst>
              <p:tags r:id="rId7"/>
            </p:custDataLst>
          </p:nvPr>
        </p:nvSpPr>
        <p:spPr>
          <a:xfrm>
            <a:off x="2683200" y="2373243"/>
            <a:ext cx="1872000" cy="307777"/>
          </a:xfrm>
        </p:spPr>
        <p:txBody>
          <a:bodyPr wrap="square">
            <a:spAutoFit/>
          </a:bodyPr>
          <a:lstStyle>
            <a:lvl1pPr>
              <a:defRPr b="1"/>
            </a:lvl1pPr>
          </a:lstStyle>
          <a:p>
            <a:pPr lvl="0"/>
            <a:r>
              <a:rPr lang="fr-CH" dirty="0" smtClean="0"/>
              <a:t>Titel</a:t>
            </a:r>
            <a:endParaRPr lang="fr-CH" dirty="0"/>
          </a:p>
        </p:txBody>
      </p:sp>
      <p:sp>
        <p:nvSpPr>
          <p:cNvPr id="17" name="Textplatzhalter 7"/>
          <p:cNvSpPr>
            <a:spLocks noGrp="1"/>
          </p:cNvSpPr>
          <p:nvPr>
            <p:ph type="body" sz="quarter" idx="21" hasCustomPrompt="1"/>
            <p:custDataLst>
              <p:tags r:id="rId8"/>
            </p:custDataLst>
          </p:nvPr>
        </p:nvSpPr>
        <p:spPr>
          <a:xfrm>
            <a:off x="4684244" y="2373243"/>
            <a:ext cx="1872000" cy="307777"/>
          </a:xfrm>
        </p:spPr>
        <p:txBody>
          <a:bodyPr wrap="square">
            <a:spAutoFit/>
          </a:bodyPr>
          <a:lstStyle>
            <a:lvl1pPr>
              <a:defRPr b="1"/>
            </a:lvl1pPr>
          </a:lstStyle>
          <a:p>
            <a:pPr lvl="0"/>
            <a:r>
              <a:rPr lang="fr-CH" dirty="0" smtClean="0"/>
              <a:t>Titel</a:t>
            </a:r>
            <a:endParaRPr lang="fr-CH" dirty="0"/>
          </a:p>
        </p:txBody>
      </p:sp>
      <p:sp>
        <p:nvSpPr>
          <p:cNvPr id="18" name="Textplatzhalter 7"/>
          <p:cNvSpPr>
            <a:spLocks noGrp="1"/>
          </p:cNvSpPr>
          <p:nvPr>
            <p:ph type="body" sz="quarter" idx="23" hasCustomPrompt="1"/>
            <p:custDataLst>
              <p:tags r:id="rId9"/>
            </p:custDataLst>
          </p:nvPr>
        </p:nvSpPr>
        <p:spPr>
          <a:xfrm>
            <a:off x="6685288" y="2373243"/>
            <a:ext cx="1872000" cy="307777"/>
          </a:xfrm>
        </p:spPr>
        <p:txBody>
          <a:bodyPr wrap="square">
            <a:spAutoFit/>
          </a:bodyPr>
          <a:lstStyle>
            <a:lvl1pPr>
              <a:defRPr b="1"/>
            </a:lvl1pPr>
          </a:lstStyle>
          <a:p>
            <a:pPr lvl="0"/>
            <a:r>
              <a:rPr lang="fr-CH" dirty="0" smtClean="0"/>
              <a:t>Titel</a:t>
            </a:r>
            <a:endParaRPr lang="fr-CH" dirty="0"/>
          </a:p>
        </p:txBody>
      </p:sp>
      <p:sp>
        <p:nvSpPr>
          <p:cNvPr id="19" name="Titel 1"/>
          <p:cNvSpPr>
            <a:spLocks noGrp="1"/>
          </p:cNvSpPr>
          <p:nvPr>
            <p:ph type="title" hasCustomPrompt="1"/>
            <p:custDataLst>
              <p:tags r:id="rId10"/>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26" name="Textplatzhalter 9"/>
          <p:cNvSpPr>
            <a:spLocks noGrp="1"/>
          </p:cNvSpPr>
          <p:nvPr>
            <p:ph type="body" sz="quarter" idx="13" hasCustomPrompt="1"/>
            <p:custDataLst>
              <p:tags r:id="rId11"/>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rozess 3er">
    <p:spTree>
      <p:nvGrpSpPr>
        <p:cNvPr id="1" name=""/>
        <p:cNvGrpSpPr/>
        <p:nvPr/>
      </p:nvGrpSpPr>
      <p:grpSpPr>
        <a:xfrm>
          <a:off x="0" y="0"/>
          <a:ext cx="0" cy="0"/>
          <a:chOff x="0" y="0"/>
          <a:chExt cx="0" cy="0"/>
        </a:xfrm>
      </p:grpSpPr>
      <p:graphicFrame>
        <p:nvGraphicFramePr>
          <p:cNvPr id="17" name="Objekt 1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1511" name="think-cell Slide" r:id="rId11" imgW="0" imgH="0" progId="">
                  <p:embed/>
                </p:oleObj>
              </mc:Choice>
              <mc:Fallback>
                <p:oleObj name="think-cell Slide" r:id="rId11"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2592000" cy="307777"/>
          </a:xfrm>
        </p:spPr>
        <p:txBody>
          <a:bodyPr wrap="square">
            <a:spAutoFit/>
          </a:bodyPr>
          <a:lstStyle>
            <a:lvl1pPr>
              <a:defRPr b="1"/>
            </a:lvl1pPr>
          </a:lstStyle>
          <a:p>
            <a:pPr lvl="0"/>
            <a:r>
              <a:rPr lang="fr-CH" dirty="0" smtClean="0"/>
              <a:t>Titel</a:t>
            </a:r>
            <a:endParaRPr lang="fr-CH" dirty="0"/>
          </a:p>
        </p:txBody>
      </p:sp>
      <p:sp>
        <p:nvSpPr>
          <p:cNvPr id="15" name="Textplatzhalter 7"/>
          <p:cNvSpPr>
            <a:spLocks noGrp="1"/>
          </p:cNvSpPr>
          <p:nvPr>
            <p:ph type="body" sz="quarter" idx="14"/>
            <p:custDataLst>
              <p:tags r:id="rId3"/>
            </p:custDataLst>
          </p:nvPr>
        </p:nvSpPr>
        <p:spPr>
          <a:xfrm>
            <a:off x="573226" y="3113577"/>
            <a:ext cx="2592000" cy="923330"/>
          </a:xfrm>
        </p:spPr>
        <p:txBody>
          <a:bodyPr wrap="square">
            <a:spAutoFit/>
          </a:bodyPr>
          <a:lstStyle>
            <a:lvl1pPr>
              <a:defRPr/>
            </a:lvl1pPr>
          </a:lstStyle>
          <a:p>
            <a:pPr lvl="0"/>
            <a:r>
              <a:rPr lang="fr-FR" smtClean="0"/>
              <a:t>Cliquez pour modifier les styles du texte du masque</a:t>
            </a:r>
          </a:p>
        </p:txBody>
      </p:sp>
      <p:sp>
        <p:nvSpPr>
          <p:cNvPr id="22" name="Textplatzhalter 7"/>
          <p:cNvSpPr>
            <a:spLocks noGrp="1"/>
          </p:cNvSpPr>
          <p:nvPr>
            <p:ph type="body" sz="quarter" idx="21" hasCustomPrompt="1"/>
            <p:custDataLst>
              <p:tags r:id="rId4"/>
            </p:custDataLst>
          </p:nvPr>
        </p:nvSpPr>
        <p:spPr>
          <a:xfrm>
            <a:off x="3383379" y="2373243"/>
            <a:ext cx="2592000" cy="307777"/>
          </a:xfrm>
        </p:spPr>
        <p:txBody>
          <a:bodyPr wrap="square">
            <a:spAutoFit/>
          </a:bodyPr>
          <a:lstStyle>
            <a:lvl1pPr>
              <a:defRPr b="1"/>
            </a:lvl1pPr>
          </a:lstStyle>
          <a:p>
            <a:pPr lvl="0"/>
            <a:r>
              <a:rPr lang="fr-CH" smtClean="0"/>
              <a:t>Titel</a:t>
            </a:r>
            <a:endParaRPr lang="fr-CH" dirty="0"/>
          </a:p>
        </p:txBody>
      </p:sp>
      <p:sp>
        <p:nvSpPr>
          <p:cNvPr id="23" name="Textplatzhalter 7"/>
          <p:cNvSpPr>
            <a:spLocks noGrp="1"/>
          </p:cNvSpPr>
          <p:nvPr>
            <p:ph type="body" sz="quarter" idx="22" hasCustomPrompt="1"/>
            <p:custDataLst>
              <p:tags r:id="rId5"/>
            </p:custDataLst>
          </p:nvPr>
        </p:nvSpPr>
        <p:spPr>
          <a:xfrm>
            <a:off x="3383379" y="3113577"/>
            <a:ext cx="2592000" cy="307777"/>
          </a:xfrm>
        </p:spPr>
        <p:txBody>
          <a:bodyPr wrap="square">
            <a:spAutoFit/>
          </a:bodyPr>
          <a:lstStyle>
            <a:lvl1pPr>
              <a:defRPr b="0"/>
            </a:lvl1pPr>
          </a:lstStyle>
          <a:p>
            <a:pPr lvl="0"/>
            <a:r>
              <a:rPr lang="fr-CH" dirty="0" err="1" smtClean="0"/>
              <a:t>Titel</a:t>
            </a:r>
            <a:endParaRPr lang="fr-CH" dirty="0"/>
          </a:p>
        </p:txBody>
      </p:sp>
      <p:sp>
        <p:nvSpPr>
          <p:cNvPr id="24" name="Textplatzhalter 7"/>
          <p:cNvSpPr>
            <a:spLocks noGrp="1"/>
          </p:cNvSpPr>
          <p:nvPr>
            <p:ph type="body" sz="quarter" idx="23" hasCustomPrompt="1"/>
            <p:custDataLst>
              <p:tags r:id="rId6"/>
            </p:custDataLst>
          </p:nvPr>
        </p:nvSpPr>
        <p:spPr>
          <a:xfrm>
            <a:off x="6047204" y="2373243"/>
            <a:ext cx="2592000" cy="307777"/>
          </a:xfrm>
        </p:spPr>
        <p:txBody>
          <a:bodyPr wrap="square">
            <a:spAutoFit/>
          </a:bodyPr>
          <a:lstStyle>
            <a:lvl1pPr>
              <a:defRPr b="1"/>
            </a:lvl1pPr>
          </a:lstStyle>
          <a:p>
            <a:pPr lvl="0"/>
            <a:r>
              <a:rPr lang="fr-CH" dirty="0" smtClean="0"/>
              <a:t>Titel</a:t>
            </a:r>
            <a:endParaRPr lang="fr-CH" dirty="0"/>
          </a:p>
        </p:txBody>
      </p:sp>
      <p:sp>
        <p:nvSpPr>
          <p:cNvPr id="25" name="Textplatzhalter 7"/>
          <p:cNvSpPr>
            <a:spLocks noGrp="1"/>
          </p:cNvSpPr>
          <p:nvPr>
            <p:ph type="body" sz="quarter" idx="24" hasCustomPrompt="1"/>
            <p:custDataLst>
              <p:tags r:id="rId7"/>
            </p:custDataLst>
          </p:nvPr>
        </p:nvSpPr>
        <p:spPr>
          <a:xfrm>
            <a:off x="6047204" y="3113577"/>
            <a:ext cx="2592000" cy="307777"/>
          </a:xfrm>
        </p:spPr>
        <p:txBody>
          <a:bodyPr wrap="square">
            <a:spAutoFit/>
          </a:bodyPr>
          <a:lstStyle>
            <a:lvl1pPr>
              <a:defRPr b="0"/>
            </a:lvl1pPr>
          </a:lstStyle>
          <a:p>
            <a:pPr lvl="0"/>
            <a:r>
              <a:rPr lang="fr-CH" smtClean="0"/>
              <a:t>Titel</a:t>
            </a:r>
            <a:endParaRPr lang="fr-CH" dirty="0"/>
          </a:p>
        </p:txBody>
      </p:sp>
      <p:sp>
        <p:nvSpPr>
          <p:cNvPr id="11" name="Titel 1"/>
          <p:cNvSpPr>
            <a:spLocks noGrp="1"/>
          </p:cNvSpPr>
          <p:nvPr>
            <p:ph type="title" hasCustomPrompt="1"/>
            <p:custDataLst>
              <p:tags r:id="rId8"/>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2" name="Textplatzhalter 9"/>
          <p:cNvSpPr>
            <a:spLocks noGrp="1"/>
          </p:cNvSpPr>
          <p:nvPr>
            <p:ph type="body" sz="quarter" idx="13" hasCustomPrompt="1"/>
            <p:custDataLst>
              <p:tags r:id="rId9"/>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Prozess 2er">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9463"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4032000" cy="307777"/>
          </a:xfrm>
        </p:spPr>
        <p:txBody>
          <a:bodyPr wrap="square">
            <a:spAutoFit/>
          </a:bodyPr>
          <a:lstStyle>
            <a:lvl1pPr>
              <a:defRPr b="1"/>
            </a:lvl1pPr>
          </a:lstStyle>
          <a:p>
            <a:pPr lvl="0"/>
            <a:r>
              <a:rPr lang="fr-CH" dirty="0" err="1" smtClean="0"/>
              <a:t>Titel</a:t>
            </a:r>
            <a:endParaRPr lang="fr-CH" dirty="0"/>
          </a:p>
        </p:txBody>
      </p:sp>
      <p:sp>
        <p:nvSpPr>
          <p:cNvPr id="15" name="Textplatzhalter 7"/>
          <p:cNvSpPr>
            <a:spLocks noGrp="1"/>
          </p:cNvSpPr>
          <p:nvPr>
            <p:ph type="body" sz="quarter" idx="14"/>
            <p:custDataLst>
              <p:tags r:id="rId3"/>
            </p:custDataLst>
          </p:nvPr>
        </p:nvSpPr>
        <p:spPr>
          <a:xfrm>
            <a:off x="573226" y="3113577"/>
            <a:ext cx="4032000" cy="615553"/>
          </a:xfrm>
        </p:spPr>
        <p:txBody>
          <a:bodyPr wrap="square">
            <a:spAutoFit/>
          </a:bodyPr>
          <a:lstStyle>
            <a:lvl1pPr>
              <a:defRPr/>
            </a:lvl1pPr>
          </a:lstStyle>
          <a:p>
            <a:pPr lvl="0"/>
            <a:r>
              <a:rPr lang="fr-FR" smtClean="0"/>
              <a:t>Cliquez pour modifier les styles du texte du masque</a:t>
            </a:r>
          </a:p>
        </p:txBody>
      </p:sp>
      <p:sp>
        <p:nvSpPr>
          <p:cNvPr id="24" name="Textplatzhalter 7"/>
          <p:cNvSpPr>
            <a:spLocks noGrp="1"/>
          </p:cNvSpPr>
          <p:nvPr>
            <p:ph type="body" sz="quarter" idx="23" hasCustomPrompt="1"/>
            <p:custDataLst>
              <p:tags r:id="rId4"/>
            </p:custDataLst>
          </p:nvPr>
        </p:nvSpPr>
        <p:spPr>
          <a:xfrm>
            <a:off x="4714876" y="2373243"/>
            <a:ext cx="3860800" cy="307777"/>
          </a:xfrm>
        </p:spPr>
        <p:txBody>
          <a:bodyPr wrap="square">
            <a:spAutoFit/>
          </a:bodyPr>
          <a:lstStyle>
            <a:lvl1pPr>
              <a:defRPr b="1"/>
            </a:lvl1pPr>
          </a:lstStyle>
          <a:p>
            <a:pPr lvl="0"/>
            <a:r>
              <a:rPr lang="fr-CH" smtClean="0"/>
              <a:t>Titel</a:t>
            </a:r>
            <a:endParaRPr lang="fr-CH" dirty="0"/>
          </a:p>
        </p:txBody>
      </p:sp>
      <p:sp>
        <p:nvSpPr>
          <p:cNvPr id="25" name="Textplatzhalter 7"/>
          <p:cNvSpPr>
            <a:spLocks noGrp="1"/>
          </p:cNvSpPr>
          <p:nvPr>
            <p:ph type="body" sz="quarter" idx="24" hasCustomPrompt="1"/>
            <p:custDataLst>
              <p:tags r:id="rId5"/>
            </p:custDataLst>
          </p:nvPr>
        </p:nvSpPr>
        <p:spPr>
          <a:xfrm>
            <a:off x="4714876" y="3113577"/>
            <a:ext cx="3860800" cy="307777"/>
          </a:xfrm>
        </p:spPr>
        <p:txBody>
          <a:bodyPr wrap="square">
            <a:spAutoFit/>
          </a:bodyPr>
          <a:lstStyle>
            <a:lvl1pPr>
              <a:defRPr b="0"/>
            </a:lvl1pPr>
          </a:lstStyle>
          <a:p>
            <a:pPr lvl="0"/>
            <a:r>
              <a:rPr lang="fr-CH" dirty="0" smtClean="0"/>
              <a:t>Titel</a:t>
            </a:r>
            <a:endParaRPr lang="fr-CH" dirty="0"/>
          </a:p>
        </p:txBody>
      </p:sp>
      <p:sp>
        <p:nvSpPr>
          <p:cNvPr id="9" name="Titel 1"/>
          <p:cNvSpPr>
            <a:spLocks noGrp="1"/>
          </p:cNvSpPr>
          <p:nvPr>
            <p:ph type="title" hasCustomPrompt="1"/>
            <p:custDataLst>
              <p:tags r:id="rId6"/>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1" name="Textplatzhalter 9"/>
          <p:cNvSpPr>
            <a:spLocks noGrp="1"/>
          </p:cNvSpPr>
          <p:nvPr>
            <p:ph type="body" sz="quarter" idx="13" hasCustomPrompt="1"/>
            <p:custDataLst>
              <p:tags r:id="rId7"/>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Zeitplan">
    <p:spTree>
      <p:nvGrpSpPr>
        <p:cNvPr id="1" name=""/>
        <p:cNvGrpSpPr/>
        <p:nvPr/>
      </p:nvGrpSpPr>
      <p:grpSpPr>
        <a:xfrm>
          <a:off x="0" y="0"/>
          <a:ext cx="0" cy="0"/>
          <a:chOff x="0" y="0"/>
          <a:chExt cx="0" cy="0"/>
        </a:xfrm>
      </p:grpSpPr>
      <p:graphicFrame>
        <p:nvGraphicFramePr>
          <p:cNvPr id="44" name="Objekt 4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2535" name="think-cell Slide" r:id="rId14" imgW="0" imgH="0" progId="">
                  <p:embed/>
                </p:oleObj>
              </mc:Choice>
              <mc:Fallback>
                <p:oleObj name="think-cell Slide" r:id="rId14"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457200" y="2126400"/>
            <a:ext cx="2386012" cy="246221"/>
          </a:xfrm>
        </p:spPr>
        <p:txBody>
          <a:bodyPr wrap="square">
            <a:spAutoFit/>
          </a:bodyPr>
          <a:lstStyle>
            <a:lvl1pPr>
              <a:defRPr sz="1600" b="1"/>
            </a:lvl1pPr>
          </a:lstStyle>
          <a:p>
            <a:pPr lvl="0"/>
            <a:r>
              <a:rPr lang="fr-CH" dirty="0" err="1" smtClean="0"/>
              <a:t>Titel</a:t>
            </a:r>
            <a:endParaRPr lang="fr-CH" dirty="0"/>
          </a:p>
        </p:txBody>
      </p:sp>
      <p:sp>
        <p:nvSpPr>
          <p:cNvPr id="15" name="Textplatzhalter 7"/>
          <p:cNvSpPr>
            <a:spLocks noGrp="1"/>
          </p:cNvSpPr>
          <p:nvPr>
            <p:ph type="body" sz="quarter" idx="14"/>
            <p:custDataLst>
              <p:tags r:id="rId3"/>
            </p:custDataLst>
          </p:nvPr>
        </p:nvSpPr>
        <p:spPr>
          <a:xfrm>
            <a:off x="457199" y="2492375"/>
            <a:ext cx="2386013" cy="492443"/>
          </a:xfrm>
        </p:spPr>
        <p:txBody>
          <a:bodyPr wrap="square">
            <a:spAutoFit/>
          </a:bodyPr>
          <a:lstStyle>
            <a:lvl1pPr>
              <a:defRPr sz="1600"/>
            </a:lvl1pPr>
          </a:lstStyle>
          <a:p>
            <a:pPr lvl="0"/>
            <a:r>
              <a:rPr lang="fr-FR" smtClean="0"/>
              <a:t>Cliquez pour modifier les styles du texte du masque</a:t>
            </a:r>
          </a:p>
        </p:txBody>
      </p:sp>
      <p:sp>
        <p:nvSpPr>
          <p:cNvPr id="16" name="Textplatzhalter 7"/>
          <p:cNvSpPr>
            <a:spLocks noGrp="1"/>
          </p:cNvSpPr>
          <p:nvPr>
            <p:ph type="body" sz="quarter" idx="15" hasCustomPrompt="1"/>
            <p:custDataLst>
              <p:tags r:id="rId4"/>
            </p:custDataLst>
          </p:nvPr>
        </p:nvSpPr>
        <p:spPr>
          <a:xfrm>
            <a:off x="2965451" y="2126400"/>
            <a:ext cx="954088" cy="246221"/>
          </a:xfrm>
        </p:spPr>
        <p:txBody>
          <a:bodyPr wrap="square">
            <a:spAutoFit/>
          </a:bodyPr>
          <a:lstStyle>
            <a:lvl1pPr>
              <a:defRPr sz="1600" b="1"/>
            </a:lvl1pPr>
          </a:lstStyle>
          <a:p>
            <a:pPr lvl="0"/>
            <a:r>
              <a:rPr lang="fr-CH" smtClean="0"/>
              <a:t>Titel</a:t>
            </a:r>
            <a:endParaRPr lang="fr-CH" dirty="0"/>
          </a:p>
        </p:txBody>
      </p:sp>
      <p:sp>
        <p:nvSpPr>
          <p:cNvPr id="17" name="Textplatzhalter 7"/>
          <p:cNvSpPr>
            <a:spLocks noGrp="1"/>
          </p:cNvSpPr>
          <p:nvPr>
            <p:ph type="body" sz="quarter" idx="16" hasCustomPrompt="1"/>
            <p:custDataLst>
              <p:tags r:id="rId5"/>
            </p:custDataLst>
          </p:nvPr>
        </p:nvSpPr>
        <p:spPr>
          <a:xfrm>
            <a:off x="2965450" y="1766400"/>
            <a:ext cx="2320930" cy="246221"/>
          </a:xfrm>
        </p:spPr>
        <p:txBody>
          <a:bodyPr wrap="square">
            <a:spAutoFit/>
          </a:bodyPr>
          <a:lstStyle>
            <a:lvl1pPr>
              <a:defRPr sz="1600" b="1"/>
            </a:lvl1pPr>
          </a:lstStyle>
          <a:p>
            <a:pPr lvl="0"/>
            <a:r>
              <a:rPr lang="fr-CH" smtClean="0"/>
              <a:t>Titel</a:t>
            </a:r>
            <a:endParaRPr lang="fr-CH" dirty="0"/>
          </a:p>
        </p:txBody>
      </p:sp>
      <p:sp>
        <p:nvSpPr>
          <p:cNvPr id="18" name="Textplatzhalter 7"/>
          <p:cNvSpPr>
            <a:spLocks noGrp="1"/>
          </p:cNvSpPr>
          <p:nvPr>
            <p:ph type="body" sz="quarter" idx="17" hasCustomPrompt="1"/>
            <p:custDataLst>
              <p:tags r:id="rId6"/>
            </p:custDataLst>
          </p:nvPr>
        </p:nvSpPr>
        <p:spPr>
          <a:xfrm>
            <a:off x="3921126" y="2126400"/>
            <a:ext cx="954088" cy="246221"/>
          </a:xfrm>
        </p:spPr>
        <p:txBody>
          <a:bodyPr wrap="square">
            <a:spAutoFit/>
          </a:bodyPr>
          <a:lstStyle>
            <a:lvl1pPr>
              <a:defRPr sz="1600" b="1"/>
            </a:lvl1pPr>
          </a:lstStyle>
          <a:p>
            <a:pPr lvl="0"/>
            <a:r>
              <a:rPr lang="fr-CH" dirty="0" smtClean="0"/>
              <a:t>Titel</a:t>
            </a:r>
            <a:endParaRPr lang="fr-CH" dirty="0"/>
          </a:p>
        </p:txBody>
      </p:sp>
      <p:sp>
        <p:nvSpPr>
          <p:cNvPr id="20" name="Textplatzhalter 7"/>
          <p:cNvSpPr>
            <a:spLocks noGrp="1"/>
          </p:cNvSpPr>
          <p:nvPr>
            <p:ph type="body" sz="quarter" idx="19" hasCustomPrompt="1"/>
            <p:custDataLst>
              <p:tags r:id="rId7"/>
            </p:custDataLst>
          </p:nvPr>
        </p:nvSpPr>
        <p:spPr>
          <a:xfrm>
            <a:off x="4873626" y="2126400"/>
            <a:ext cx="954088" cy="246221"/>
          </a:xfrm>
        </p:spPr>
        <p:txBody>
          <a:bodyPr wrap="square">
            <a:spAutoFit/>
          </a:bodyPr>
          <a:lstStyle>
            <a:lvl1pPr>
              <a:defRPr sz="1600" b="1"/>
            </a:lvl1pPr>
          </a:lstStyle>
          <a:p>
            <a:pPr lvl="0"/>
            <a:r>
              <a:rPr lang="fr-CH" dirty="0" smtClean="0"/>
              <a:t>Titel</a:t>
            </a:r>
            <a:endParaRPr lang="fr-CH" dirty="0"/>
          </a:p>
        </p:txBody>
      </p:sp>
      <p:sp>
        <p:nvSpPr>
          <p:cNvPr id="22" name="Textplatzhalter 7"/>
          <p:cNvSpPr>
            <a:spLocks noGrp="1"/>
          </p:cNvSpPr>
          <p:nvPr>
            <p:ph type="body" sz="quarter" idx="21" hasCustomPrompt="1"/>
            <p:custDataLst>
              <p:tags r:id="rId8"/>
            </p:custDataLst>
          </p:nvPr>
        </p:nvSpPr>
        <p:spPr>
          <a:xfrm>
            <a:off x="5832476" y="2126400"/>
            <a:ext cx="954088" cy="246221"/>
          </a:xfrm>
        </p:spPr>
        <p:txBody>
          <a:bodyPr wrap="square">
            <a:spAutoFit/>
          </a:bodyPr>
          <a:lstStyle>
            <a:lvl1pPr>
              <a:defRPr sz="1600" b="1"/>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9"/>
            </p:custDataLst>
          </p:nvPr>
        </p:nvSpPr>
        <p:spPr>
          <a:xfrm>
            <a:off x="6786564" y="2126400"/>
            <a:ext cx="954088" cy="246221"/>
          </a:xfrm>
        </p:spPr>
        <p:txBody>
          <a:bodyPr wrap="square">
            <a:spAutoFit/>
          </a:bodyPr>
          <a:lstStyle>
            <a:lvl1pPr>
              <a:defRPr sz="1600" b="1"/>
            </a:lvl1pPr>
          </a:lstStyle>
          <a:p>
            <a:pPr lvl="0"/>
            <a:r>
              <a:rPr lang="fr-CH" smtClean="0"/>
              <a:t>Titel</a:t>
            </a:r>
            <a:endParaRPr lang="fr-CH" dirty="0"/>
          </a:p>
        </p:txBody>
      </p:sp>
      <p:sp>
        <p:nvSpPr>
          <p:cNvPr id="25" name="Textplatzhalter 7"/>
          <p:cNvSpPr>
            <a:spLocks noGrp="1"/>
          </p:cNvSpPr>
          <p:nvPr>
            <p:ph type="body" sz="quarter" idx="24" hasCustomPrompt="1"/>
            <p:custDataLst>
              <p:tags r:id="rId10"/>
            </p:custDataLst>
          </p:nvPr>
        </p:nvSpPr>
        <p:spPr>
          <a:xfrm>
            <a:off x="7745412" y="2126400"/>
            <a:ext cx="954088" cy="246221"/>
          </a:xfrm>
        </p:spPr>
        <p:txBody>
          <a:bodyPr wrap="square">
            <a:spAutoFit/>
          </a:bodyPr>
          <a:lstStyle>
            <a:lvl1pPr>
              <a:defRPr sz="1600" b="1"/>
            </a:lvl1pPr>
          </a:lstStyle>
          <a:p>
            <a:pPr lvl="0"/>
            <a:r>
              <a:rPr lang="fr-CH" dirty="0" smtClean="0"/>
              <a:t>Titel</a:t>
            </a:r>
            <a:endParaRPr lang="fr-CH" dirty="0"/>
          </a:p>
        </p:txBody>
      </p:sp>
      <p:sp>
        <p:nvSpPr>
          <p:cNvPr id="14" name="Titel 1"/>
          <p:cNvSpPr>
            <a:spLocks noGrp="1"/>
          </p:cNvSpPr>
          <p:nvPr>
            <p:ph type="title" hasCustomPrompt="1"/>
            <p:custDataLst>
              <p:tags r:id="rId11"/>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9" name="Textplatzhalter 9"/>
          <p:cNvSpPr>
            <a:spLocks noGrp="1"/>
          </p:cNvSpPr>
          <p:nvPr>
            <p:ph type="body" sz="quarter" idx="13" hasCustomPrompt="1"/>
            <p:custDataLst>
              <p:tags r:id="rId12"/>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CH"/>
          </a:p>
        </p:txBody>
      </p:sp>
    </p:spTree>
    <p:extLst>
      <p:ext uri="{BB962C8B-B14F-4D97-AF65-F5344CB8AC3E}">
        <p14:creationId xmlns:p14="http://schemas.microsoft.com/office/powerpoint/2010/main" val="3385743613"/>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0247" name="think-cell Slide" r:id="rId3" imgW="0" imgH="0" progId="">
                  <p:embed/>
                </p:oleObj>
              </mc:Choice>
              <mc:Fallback>
                <p:oleObj name="think-cell Slide" r:id="rId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3612844040"/>
      </p:ext>
    </p:extLst>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2566360412"/>
      </p:ext>
    </p:extLst>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1474788" y="1438275"/>
            <a:ext cx="3433762"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5060950" y="1438275"/>
            <a:ext cx="3433763"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2906885780"/>
      </p:ext>
    </p:extLst>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3456054673"/>
      </p:ext>
    </p:extLst>
  </p:cSld>
  <p:clrMapOvr>
    <a:masterClrMapping/>
  </p:clrMapOvr>
  <p:transitio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Tree>
    <p:extLst>
      <p:ext uri="{BB962C8B-B14F-4D97-AF65-F5344CB8AC3E}">
        <p14:creationId xmlns:p14="http://schemas.microsoft.com/office/powerpoint/2010/main" val="4177145693"/>
      </p:ext>
    </p:extLst>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20423"/>
      </p:ext>
    </p:extLst>
  </p:cSld>
  <p:clrMapOvr>
    <a:masterClrMapping/>
  </p:clrMapOvr>
  <p:transitio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802212597"/>
      </p:ext>
    </p:extLst>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188861073"/>
      </p:ext>
    </p:extLst>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1619381564"/>
      </p:ext>
    </p:extLst>
  </p:cSld>
  <p:clrMapOvr>
    <a:masterClrMapping/>
  </p:clrMapOvr>
  <p:transitio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2088" y="611188"/>
            <a:ext cx="1952625" cy="4722812"/>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682625" y="611188"/>
            <a:ext cx="5707063" cy="472281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3560529253"/>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1271" name="think-cell Slide" r:id="rId5" imgW="0" imgH="0" progId="">
                  <p:embed/>
                </p:oleObj>
              </mc:Choice>
              <mc:Fallback>
                <p:oleObj name="think-cell Slide" r:id="rId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3" name="Inhaltsplatzhalter 2"/>
          <p:cNvSpPr>
            <a:spLocks noGrp="1"/>
          </p:cNvSpPr>
          <p:nvPr>
            <p:ph idx="1"/>
            <p:custDataLst>
              <p:tags r:id="rId3"/>
            </p:custDataLst>
          </p:nvPr>
        </p:nvSpPr>
        <p:spPr>
          <a:xfrm>
            <a:off x="457200" y="1327200"/>
            <a:ext cx="8242300" cy="1692771"/>
          </a:xfrm>
        </p:spPr>
        <p:txBody>
          <a:bodyPr/>
          <a:lstStyle>
            <a:lvl1pPr marL="358775" indent="-358775">
              <a:spcAft>
                <a:spcPct val="50000"/>
              </a:spcAft>
              <a:buClr>
                <a:schemeClr val="tx1"/>
              </a:buClr>
              <a:buFont typeface="Lucida Grande" pitchFamily="-112" charset="0"/>
              <a:buAutoNum type="arabicPeriod"/>
              <a:defRPr/>
            </a:lvl1pPr>
          </a:lstStyle>
          <a:p>
            <a:pPr marL="358775" lvl="0" indent="-358775">
              <a:spcAft>
                <a:spcPct val="50000"/>
              </a:spcAft>
              <a:buClr>
                <a:schemeClr val="tx1"/>
              </a:buClr>
              <a:buFont typeface="Lucida Grande" pitchFamily="-112" charset="0"/>
              <a:buAutoNum type="arabicPeriod"/>
            </a:pPr>
            <a:r>
              <a:rPr lang="fr-FR" b="1" smtClean="0">
                <a:latin typeface="Arial" charset="0"/>
              </a:rPr>
              <a:t>Cliquez pour modifier les styles du texte du masque</a:t>
            </a:r>
          </a:p>
          <a:p>
            <a:pPr marL="358775" lvl="1" indent="-358775">
              <a:spcAft>
                <a:spcPct val="50000"/>
              </a:spcAft>
              <a:buClr>
                <a:schemeClr val="tx1"/>
              </a:buClr>
              <a:buFont typeface="Lucida Grande" pitchFamily="-112" charset="0"/>
              <a:buAutoNum type="arabicPeriod"/>
            </a:pPr>
            <a:r>
              <a:rPr lang="fr-FR" b="1" smtClean="0">
                <a:latin typeface="Arial" charset="0"/>
              </a:rPr>
              <a:t>Deuxième niveau</a:t>
            </a:r>
          </a:p>
          <a:p>
            <a:pPr marL="358775" lvl="2" indent="-358775">
              <a:spcAft>
                <a:spcPct val="50000"/>
              </a:spcAft>
              <a:buClr>
                <a:schemeClr val="tx1"/>
              </a:buClr>
              <a:buFont typeface="Lucida Grande" pitchFamily="-112" charset="0"/>
              <a:buAutoNum type="arabicPeriod"/>
            </a:pPr>
            <a:r>
              <a:rPr lang="fr-FR" b="1" smtClean="0">
                <a:latin typeface="Arial" charset="0"/>
              </a:rPr>
              <a:t>Troisième niveau</a:t>
            </a:r>
          </a:p>
          <a:p>
            <a:pPr marL="358775" lvl="3" indent="-358775">
              <a:spcAft>
                <a:spcPct val="50000"/>
              </a:spcAft>
              <a:buClr>
                <a:schemeClr val="tx1"/>
              </a:buClr>
              <a:buFont typeface="Lucida Grande" pitchFamily="-112" charset="0"/>
              <a:buAutoNum type="arabicPeriod"/>
            </a:pPr>
            <a:r>
              <a:rPr lang="fr-FR" b="1" smtClean="0">
                <a:latin typeface="Arial" charset="0"/>
              </a:rPr>
              <a:t>Quatrième niveau</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CH"/>
          </a:p>
        </p:txBody>
      </p:sp>
    </p:spTree>
    <p:extLst>
      <p:ext uri="{BB962C8B-B14F-4D97-AF65-F5344CB8AC3E}">
        <p14:creationId xmlns:p14="http://schemas.microsoft.com/office/powerpoint/2010/main" val="1147885421"/>
      </p:ext>
    </p:extLst>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93043956"/>
      </p:ext>
    </p:extLst>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1168373616"/>
      </p:ext>
    </p:extLst>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1474788" y="1438275"/>
            <a:ext cx="3433762"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5060950" y="1438275"/>
            <a:ext cx="3433763"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675613922"/>
      </p:ext>
    </p:extLst>
  </p:cSld>
  <p:clrMapOvr>
    <a:masterClrMapping/>
  </p:clrMapOvr>
  <p:transitio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1556058435"/>
      </p:ext>
    </p:extLst>
  </p:cSld>
  <p:clrMapOvr>
    <a:masterClrMapping/>
  </p:clrMapOvr>
  <p:transition>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Tree>
    <p:extLst>
      <p:ext uri="{BB962C8B-B14F-4D97-AF65-F5344CB8AC3E}">
        <p14:creationId xmlns:p14="http://schemas.microsoft.com/office/powerpoint/2010/main" val="1066574998"/>
      </p:ext>
    </p:extLst>
  </p:cSld>
  <p:clrMapOvr>
    <a:masterClrMapping/>
  </p:clrMapOvr>
  <p:transition>
    <p:cu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281185"/>
      </p:ext>
    </p:extLst>
  </p:cSld>
  <p:clrMapOvr>
    <a:masterClrMapping/>
  </p:clrMapOvr>
  <p:transition>
    <p:cu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047910329"/>
      </p:ext>
    </p:extLst>
  </p:cSld>
  <p:clrMapOvr>
    <a:masterClrMapping/>
  </p:clrMapOvr>
  <p:transition>
    <p:cu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930074483"/>
      </p:ext>
    </p:extLst>
  </p:cSld>
  <p:clrMapOvr>
    <a:masterClrMapping/>
  </p:clrMapOvr>
  <p:transition>
    <p:cu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1217530377"/>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319"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3"/>
            </p:custDataLst>
          </p:nvPr>
        </p:nvSpPr>
        <p:spPr>
          <a:xfrm>
            <a:off x="457200" y="1767141"/>
            <a:ext cx="8242300" cy="1846659"/>
          </a:xfrm>
        </p:spPr>
        <p:txBody>
          <a:bodyPr>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7" name="Textplatzhalter 9"/>
          <p:cNvSpPr>
            <a:spLocks noGrp="1"/>
          </p:cNvSpPr>
          <p:nvPr>
            <p:ph type="body" sz="quarter" idx="13" hasCustomPrompt="1"/>
            <p:custDataLst>
              <p:tags r:id="rId4"/>
            </p:custDataLst>
          </p:nvPr>
        </p:nvSpPr>
        <p:spPr>
          <a:xfrm>
            <a:off x="457200" y="13278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2088" y="611188"/>
            <a:ext cx="1952625" cy="4722812"/>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682625" y="611188"/>
            <a:ext cx="5707063" cy="472281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3444937038"/>
      </p:ext>
    </p:extLst>
  </p:cSld>
  <p:clrMapOvr>
    <a:masterClrMapping/>
  </p:clrMapOvr>
  <p:transition>
    <p:cu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4156" name="think-cell Slide" r:id="rId9" imgW="0" imgH="0" progId="">
                  <p:embed/>
                </p:oleObj>
              </mc:Choice>
              <mc:Fallback>
                <p:oleObj name="think-cell Slide" r:id="rId9" imgW="0" imgH="0" progId="">
                  <p:embed/>
                  <p:pic>
                    <p:nvPicPr>
                      <p:cNvPr id="11" name="Objekt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Title Placeholder 1"/>
          <p:cNvSpPr>
            <a:spLocks noGrp="1"/>
          </p:cNvSpPr>
          <p:nvPr>
            <p:ph type="ctrTitle" hasCustomPrompt="1"/>
            <p:custDataLst>
              <p:tags r:id="rId2"/>
            </p:custDataLst>
          </p:nvPr>
        </p:nvSpPr>
        <p:spPr>
          <a:xfrm>
            <a:off x="455613" y="1548000"/>
            <a:ext cx="8289925" cy="948978"/>
          </a:xfrm>
        </p:spPr>
        <p:txBody>
          <a:bodyPr/>
          <a:lstStyle>
            <a:lvl1pPr>
              <a:lnSpc>
                <a:spcPts val="3700"/>
              </a:lnSpc>
              <a:defRPr sz="3200" smtClean="0">
                <a:latin typeface="Arial" charset="0"/>
              </a:defRPr>
            </a:lvl1pPr>
          </a:lstStyle>
          <a:p>
            <a:r>
              <a:rPr lang="fr-CH" dirty="0" smtClean="0"/>
              <a:t>Cliquer pour insérer un titre</a:t>
            </a:r>
            <a:br>
              <a:rPr lang="fr-CH" dirty="0" smtClean="0"/>
            </a:br>
            <a:r>
              <a:rPr lang="fr-CH" dirty="0" smtClean="0"/>
              <a:t>—</a:t>
            </a:r>
          </a:p>
        </p:txBody>
      </p:sp>
      <p:sp>
        <p:nvSpPr>
          <p:cNvPr id="44037" name="Text Placeholder 2"/>
          <p:cNvSpPr>
            <a:spLocks noGrp="1"/>
          </p:cNvSpPr>
          <p:nvPr>
            <p:ph type="subTitle" idx="1" hasCustomPrompt="1"/>
            <p:custDataLst>
              <p:tags r:id="rId3"/>
            </p:custDataLst>
          </p:nvPr>
        </p:nvSpPr>
        <p:spPr>
          <a:xfrm>
            <a:off x="455613" y="3564000"/>
            <a:ext cx="8289925" cy="274638"/>
          </a:xfrm>
        </p:spPr>
        <p:txBody>
          <a:bodyPr/>
          <a:lstStyle>
            <a:lvl1pPr>
              <a:defRPr sz="1800" smtClean="0">
                <a:latin typeface="Arial" charset="0"/>
              </a:defRPr>
            </a:lvl1pPr>
          </a:lstStyle>
          <a:p>
            <a:r>
              <a:rPr lang="fr-CH" dirty="0" smtClean="0"/>
              <a:t>Cliquer pour insérer un sous-titre</a:t>
            </a:r>
          </a:p>
        </p:txBody>
      </p:sp>
      <p:pic>
        <p:nvPicPr>
          <p:cNvPr id="13" name="Picture 12" descr="logo_etat_FR_vers_compacte.jpg"/>
          <p:cNvPicPr>
            <a:picLocks noChangeAspect="1"/>
          </p:cNvPicPr>
          <p:nvPr userDrawn="1">
            <p:custDataLst>
              <p:tags r:id="rId4"/>
            </p:custDataLst>
          </p:nvPr>
        </p:nvPicPr>
        <p:blipFill>
          <a:blip r:embed="rId10"/>
          <a:stretch>
            <a:fillRect/>
          </a:stretch>
        </p:blipFill>
        <p:spPr>
          <a:xfrm>
            <a:off x="468000" y="417600"/>
            <a:ext cx="1584000" cy="607789"/>
          </a:xfrm>
          <a:prstGeom prst="rect">
            <a:avLst/>
          </a:prstGeom>
        </p:spPr>
      </p:pic>
      <p:sp>
        <p:nvSpPr>
          <p:cNvPr id="9" name="TextBox 8"/>
          <p:cNvSpPr txBox="1"/>
          <p:nvPr userDrawn="1">
            <p:custDataLst>
              <p:tags r:id="rId5"/>
            </p:custDataLst>
          </p:nvPr>
        </p:nvSpPr>
        <p:spPr>
          <a:xfrm>
            <a:off x="2514600" y="363600"/>
            <a:ext cx="5164138" cy="359073"/>
          </a:xfrm>
          <a:prstGeom prst="rect">
            <a:avLst/>
          </a:prstGeom>
        </p:spPr>
        <p:txBody>
          <a:bodyPr vert="horz" wrap="square" lIns="0" tIns="0" rIns="0" bIns="0" rtlCol="0">
            <a:spAutoFit/>
          </a:bodyPr>
          <a:lstStyle/>
          <a:p>
            <a:pPr algn="l">
              <a:lnSpc>
                <a:spcPts val="1350"/>
              </a:lnSpc>
              <a:spcAft>
                <a:spcPts val="0"/>
              </a:spcAft>
              <a:buClr>
                <a:srgbClr val="074EA1"/>
              </a:buClr>
            </a:pPr>
            <a:r>
              <a:rPr lang="fr-CH" sz="1000" b="1" dirty="0" smtClean="0"/>
              <a:t>Service de l’orientation professionnelle et de</a:t>
            </a:r>
            <a:r>
              <a:rPr lang="fr-CH" sz="1000" b="1" baseline="0" dirty="0" smtClean="0"/>
              <a:t> la formation des adultes </a:t>
            </a:r>
            <a:r>
              <a:rPr lang="fr-CH" sz="1000" b="0" i="0" dirty="0" smtClean="0"/>
              <a:t>SOPFA</a:t>
            </a:r>
          </a:p>
          <a:p>
            <a:pPr algn="l">
              <a:lnSpc>
                <a:spcPts val="1350"/>
              </a:lnSpc>
              <a:spcAft>
                <a:spcPts val="0"/>
              </a:spcAft>
              <a:buClr>
                <a:srgbClr val="074EA1"/>
              </a:buClr>
            </a:pPr>
            <a:r>
              <a:rPr lang="fr-CH" sz="1000" b="1" i="0" dirty="0" err="1" smtClean="0"/>
              <a:t>Amt</a:t>
            </a:r>
            <a:r>
              <a:rPr lang="fr-CH" sz="1000" b="1" i="0" dirty="0" smtClean="0"/>
              <a:t> </a:t>
            </a:r>
            <a:r>
              <a:rPr lang="fr-CH" sz="1000" b="1" i="0" dirty="0" err="1" smtClean="0"/>
              <a:t>für</a:t>
            </a:r>
            <a:r>
              <a:rPr lang="fr-CH" sz="1000" b="1" i="0" dirty="0" smtClean="0"/>
              <a:t> Berufsberatung und </a:t>
            </a:r>
            <a:r>
              <a:rPr lang="fr-CH" sz="1000" b="1" i="0" dirty="0" err="1" smtClean="0"/>
              <a:t>Erwachsenenbildung</a:t>
            </a:r>
            <a:r>
              <a:rPr lang="fr-CH" sz="1000" b="0" i="0" dirty="0" smtClean="0"/>
              <a:t> BEA</a:t>
            </a:r>
          </a:p>
        </p:txBody>
      </p:sp>
      <p:sp>
        <p:nvSpPr>
          <p:cNvPr id="10" name="TextBox 9"/>
          <p:cNvSpPr txBox="1"/>
          <p:nvPr userDrawn="1">
            <p:custDataLst>
              <p:tags r:id="rId6"/>
            </p:custDataLst>
          </p:nvPr>
        </p:nvSpPr>
        <p:spPr>
          <a:xfrm>
            <a:off x="468000" y="6147687"/>
            <a:ext cx="5354638" cy="500137"/>
          </a:xfrm>
          <a:prstGeom prst="rect">
            <a:avLst/>
          </a:prstGeom>
        </p:spPr>
        <p:txBody>
          <a:bodyPr vert="horz" wrap="square" lIns="0" tIns="0" rIns="0" bIns="0" rtlCol="0">
            <a:spAutoFit/>
          </a:bodyPr>
          <a:lstStyle/>
          <a:p>
            <a:pPr algn="l">
              <a:lnSpc>
                <a:spcPts val="1300"/>
              </a:lnSpc>
              <a:spcAft>
                <a:spcPts val="0"/>
              </a:spcAft>
              <a:buClr>
                <a:srgbClr val="074EA1"/>
              </a:buClr>
            </a:pPr>
            <a:r>
              <a:rPr lang="fr-CH" sz="1000" b="0" i="0" dirty="0" smtClean="0"/>
              <a:t>—</a:t>
            </a:r>
          </a:p>
          <a:p>
            <a:pPr algn="l">
              <a:lnSpc>
                <a:spcPts val="1300"/>
              </a:lnSpc>
              <a:spcAft>
                <a:spcPts val="0"/>
              </a:spcAft>
              <a:buClr>
                <a:srgbClr val="074EA1"/>
              </a:buClr>
            </a:pPr>
            <a:r>
              <a:rPr lang="fr-CH" sz="1000" b="0" i="0" dirty="0" smtClean="0"/>
              <a:t>Direction de l’instruction publique, de la culture et du sport </a:t>
            </a:r>
            <a:r>
              <a:rPr lang="fr-CH" sz="1000" b="1" dirty="0" smtClean="0"/>
              <a:t>DICS</a:t>
            </a:r>
          </a:p>
          <a:p>
            <a:pPr marL="0" marR="0" indent="0" algn="l" defTabSz="457200" rtl="0" eaLnBrk="1" fontAlgn="base" latinLnBrk="0" hangingPunct="1">
              <a:lnSpc>
                <a:spcPts val="1300"/>
              </a:lnSpc>
              <a:spcBef>
                <a:spcPct val="0"/>
              </a:spcBef>
              <a:spcAft>
                <a:spcPts val="0"/>
              </a:spcAft>
              <a:buClr>
                <a:srgbClr val="074EA1"/>
              </a:buClr>
              <a:buSzTx/>
              <a:buFontTx/>
              <a:buNone/>
              <a:tabLst/>
              <a:defRPr/>
            </a:pPr>
            <a:r>
              <a:rPr lang="fr-CH" sz="1000" b="0" i="0" dirty="0" err="1" smtClean="0">
                <a:latin typeface="+mn-lt"/>
              </a:rPr>
              <a:t>Direktion</a:t>
            </a:r>
            <a:r>
              <a:rPr lang="fr-CH" sz="1000" b="0" i="0" dirty="0" smtClean="0">
                <a:latin typeface="+mn-lt"/>
              </a:rPr>
              <a:t> </a:t>
            </a:r>
            <a:r>
              <a:rPr lang="de-DE" sz="1000" dirty="0" smtClean="0">
                <a:latin typeface="+mn-lt"/>
                <a:ea typeface="Times New Roman"/>
              </a:rPr>
              <a:t>für Erziehung, Kultur und Sport</a:t>
            </a:r>
            <a:r>
              <a:rPr lang="de-DE" sz="1000" b="1" dirty="0" smtClean="0">
                <a:latin typeface="+mn-lt"/>
                <a:ea typeface="Times New Roman"/>
              </a:rPr>
              <a:t> EKSD</a:t>
            </a:r>
            <a:endParaRPr lang="fr-CH" sz="1000" b="0" i="0" dirty="0" smtClean="0">
              <a:latin typeface="+mn-lt"/>
            </a:endParaRPr>
          </a:p>
        </p:txBody>
      </p:sp>
      <p:cxnSp>
        <p:nvCxnSpPr>
          <p:cNvPr id="8" name="Straight Connector 7"/>
          <p:cNvCxnSpPr/>
          <p:nvPr userDrawn="1">
            <p:custDataLst>
              <p:tags r:id="rId7"/>
            </p:custDataLst>
          </p:nvPr>
        </p:nvCxnSpPr>
        <p:spPr>
          <a:xfrm>
            <a:off x="450000" y="12636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9286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5180" name="think-cell Slide" r:id="rId3" imgW="0" imgH="0" progId="">
                  <p:embed/>
                </p:oleObj>
              </mc:Choice>
              <mc:Fallback>
                <p:oleObj name="think-cell Slide" r:id="rId3" imgW="0" imgH="0" progId="">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7818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6204" name="think-cell Slide" r:id="rId5" imgW="0" imgH="0" progId="">
                  <p:embed/>
                </p:oleObj>
              </mc:Choice>
              <mc:Fallback>
                <p:oleObj name="think-cell Slide" r:id="rId5"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3" name="Inhaltsplatzhalter 2"/>
          <p:cNvSpPr>
            <a:spLocks noGrp="1"/>
          </p:cNvSpPr>
          <p:nvPr>
            <p:ph idx="1"/>
            <p:custDataLst>
              <p:tags r:id="rId3"/>
            </p:custDataLst>
          </p:nvPr>
        </p:nvSpPr>
        <p:spPr>
          <a:xfrm>
            <a:off x="457200" y="1327200"/>
            <a:ext cx="8242300" cy="1692771"/>
          </a:xfrm>
        </p:spPr>
        <p:txBody>
          <a:bodyPr/>
          <a:lstStyle>
            <a:lvl1pPr marL="358775" indent="-358775">
              <a:spcAft>
                <a:spcPct val="50000"/>
              </a:spcAft>
              <a:buClr>
                <a:schemeClr val="tx1"/>
              </a:buClr>
              <a:buFont typeface="Lucida Grande" pitchFamily="-112" charset="0"/>
              <a:buAutoNum type="arabicPeriod"/>
              <a:defRPr/>
            </a:lvl1pPr>
          </a:lstStyle>
          <a:p>
            <a:pPr marL="358775" lvl="0" indent="-358775">
              <a:spcAft>
                <a:spcPct val="50000"/>
              </a:spcAft>
              <a:buClr>
                <a:schemeClr val="tx1"/>
              </a:buClr>
              <a:buFont typeface="Lucida Grande" pitchFamily="-112" charset="0"/>
              <a:buAutoNum type="arabicPeriod"/>
            </a:pPr>
            <a:r>
              <a:rPr lang="fr-FR" b="1" smtClean="0">
                <a:latin typeface="Arial" charset="0"/>
              </a:rPr>
              <a:t>Cliquez pour modifier les styles du texte du masque</a:t>
            </a:r>
          </a:p>
          <a:p>
            <a:pPr marL="358775" lvl="1" indent="-358775">
              <a:spcAft>
                <a:spcPct val="50000"/>
              </a:spcAft>
              <a:buClr>
                <a:schemeClr val="tx1"/>
              </a:buClr>
              <a:buFont typeface="Lucida Grande" pitchFamily="-112" charset="0"/>
              <a:buAutoNum type="arabicPeriod"/>
            </a:pPr>
            <a:r>
              <a:rPr lang="fr-FR" b="1" smtClean="0">
                <a:latin typeface="Arial" charset="0"/>
              </a:rPr>
              <a:t>Deuxième niveau</a:t>
            </a:r>
          </a:p>
          <a:p>
            <a:pPr marL="358775" lvl="2" indent="-358775">
              <a:spcAft>
                <a:spcPct val="50000"/>
              </a:spcAft>
              <a:buClr>
                <a:schemeClr val="tx1"/>
              </a:buClr>
              <a:buFont typeface="Lucida Grande" pitchFamily="-112" charset="0"/>
              <a:buAutoNum type="arabicPeriod"/>
            </a:pPr>
            <a:r>
              <a:rPr lang="fr-FR" b="1" smtClean="0">
                <a:latin typeface="Arial" charset="0"/>
              </a:rPr>
              <a:t>Troisième niveau</a:t>
            </a:r>
          </a:p>
          <a:p>
            <a:pPr marL="358775" lvl="3" indent="-358775">
              <a:spcAft>
                <a:spcPct val="50000"/>
              </a:spcAft>
              <a:buClr>
                <a:schemeClr val="tx1"/>
              </a:buClr>
              <a:buFont typeface="Lucida Grande" pitchFamily="-112" charset="0"/>
              <a:buAutoNum type="arabicPeriod"/>
            </a:pPr>
            <a:r>
              <a:rPr lang="fr-FR" b="1" smtClean="0">
                <a:latin typeface="Arial" charset="0"/>
              </a:rPr>
              <a:t>Quatrième niveau</a:t>
            </a:r>
          </a:p>
        </p:txBody>
      </p:sp>
    </p:spTree>
    <p:extLst>
      <p:ext uri="{BB962C8B-B14F-4D97-AF65-F5344CB8AC3E}">
        <p14:creationId xmlns:p14="http://schemas.microsoft.com/office/powerpoint/2010/main" val="2027745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7228" name="think-cell Slide" r:id="rId6" imgW="0" imgH="0" progId="">
                  <p:embed/>
                </p:oleObj>
              </mc:Choice>
              <mc:Fallback>
                <p:oleObj name="think-cell Slide" r:id="rId6"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3"/>
            </p:custDataLst>
          </p:nvPr>
        </p:nvSpPr>
        <p:spPr>
          <a:xfrm>
            <a:off x="457200" y="1767141"/>
            <a:ext cx="8242300" cy="1846659"/>
          </a:xfrm>
        </p:spPr>
        <p:txBody>
          <a:bodyPr>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7" name="Textplatzhalter 9"/>
          <p:cNvSpPr>
            <a:spLocks noGrp="1"/>
          </p:cNvSpPr>
          <p:nvPr>
            <p:ph type="body" sz="quarter" idx="13" hasCustomPrompt="1"/>
            <p:custDataLst>
              <p:tags r:id="rId4"/>
            </p:custDataLst>
          </p:nvPr>
        </p:nvSpPr>
        <p:spPr>
          <a:xfrm>
            <a:off x="457200" y="13278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extLst>
      <p:ext uri="{BB962C8B-B14F-4D97-AF65-F5344CB8AC3E}">
        <p14:creationId xmlns:p14="http://schemas.microsoft.com/office/powerpoint/2010/main" val="522614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el zweizeilig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8252" name="think-cell Slide" r:id="rId6" imgW="0" imgH="0" progId="">
                  <p:embed/>
                </p:oleObj>
              </mc:Choice>
              <mc:Fallback>
                <p:oleObj name="think-cell Slide" r:id="rId6"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1477328"/>
          </a:xfrm>
        </p:spPr>
        <p:txBody>
          <a:bodyPr/>
          <a:lstStyle>
            <a:lvl1pPr>
              <a:defRPr/>
            </a:lvl1pPr>
          </a:lstStyle>
          <a:p>
            <a:r>
              <a:rPr lang="fr-CH" dirty="0" smtClean="0"/>
              <a:t>Titel bearbeiten</a:t>
            </a:r>
            <a:br>
              <a:rPr lang="fr-CH" dirty="0" smtClean="0"/>
            </a:br>
            <a:r>
              <a:rPr lang="fr-CH" dirty="0" smtClean="0"/>
              <a:t>ligne 2</a:t>
            </a:r>
            <a:br>
              <a:rPr lang="fr-CH" dirty="0" smtClean="0"/>
            </a:br>
            <a:r>
              <a:rPr lang="fr-CH" dirty="0" smtClean="0"/>
              <a:t>—</a:t>
            </a:r>
            <a:endParaRPr lang="fr-CH" dirty="0"/>
          </a:p>
        </p:txBody>
      </p:sp>
      <p:sp>
        <p:nvSpPr>
          <p:cNvPr id="8" name="Textplatzhalter 7"/>
          <p:cNvSpPr>
            <a:spLocks noGrp="1"/>
          </p:cNvSpPr>
          <p:nvPr>
            <p:ph type="body" sz="quarter" idx="12"/>
            <p:custDataLst>
              <p:tags r:id="rId3"/>
            </p:custDataLst>
          </p:nvPr>
        </p:nvSpPr>
        <p:spPr>
          <a:xfrm>
            <a:off x="457200" y="2266800"/>
            <a:ext cx="8242300" cy="1846659"/>
          </a:xfrm>
        </p:spPr>
        <p:txBody>
          <a:bodyPr>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0" name="Textplatzhalter 9"/>
          <p:cNvSpPr>
            <a:spLocks noGrp="1"/>
          </p:cNvSpPr>
          <p:nvPr>
            <p:ph type="body" sz="quarter" idx="13" hasCustomPrompt="1"/>
            <p:custDataLst>
              <p:tags r:id="rId4"/>
            </p:custDataLst>
          </p:nvPr>
        </p:nvSpPr>
        <p:spPr>
          <a:xfrm>
            <a:off x="457200" y="18240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extLst>
      <p:ext uri="{BB962C8B-B14F-4D97-AF65-F5344CB8AC3E}">
        <p14:creationId xmlns:p14="http://schemas.microsoft.com/office/powerpoint/2010/main" val="366984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yout zweispaltiger Text mit Fazit">
    <p:spTree>
      <p:nvGrpSpPr>
        <p:cNvPr id="1" name=""/>
        <p:cNvGrpSpPr/>
        <p:nvPr/>
      </p:nvGrpSpPr>
      <p:grpSpPr>
        <a:xfrm>
          <a:off x="0" y="0"/>
          <a:ext cx="0" cy="0"/>
          <a:chOff x="0" y="0"/>
          <a:chExt cx="0" cy="0"/>
        </a:xfrm>
      </p:grpSpPr>
      <p:graphicFrame>
        <p:nvGraphicFramePr>
          <p:cNvPr id="24" name="Objekt 2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9276" name="think-cell Slide" r:id="rId9" imgW="0" imgH="0" progId="">
                  <p:embed/>
                </p:oleObj>
              </mc:Choice>
              <mc:Fallback>
                <p:oleObj name="think-cell Slide" r:id="rId9" imgW="0" imgH="0" progId="">
                  <p:embed/>
                  <p:pic>
                    <p:nvPicPr>
                      <p:cNvPr id="24" name="Objekt 2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51970"/>
          </a:xfrm>
        </p:spPr>
        <p:txBody>
          <a:bodyPr/>
          <a:lstStyle>
            <a:lvl1pPr>
              <a:defRPr baseline="0"/>
            </a:lvl1pPr>
          </a:lstStyle>
          <a:p>
            <a:r>
              <a:rPr lang="fr-CH" dirty="0" smtClean="0"/>
              <a:t>Titel bearbeiten</a:t>
            </a:r>
            <a:br>
              <a:rPr lang="fr-CH" dirty="0" smtClean="0"/>
            </a:br>
            <a:r>
              <a:rPr lang="fr-CH" dirty="0" smtClean="0"/>
              <a:t>—</a:t>
            </a:r>
            <a:endParaRPr lang="fr-CH" dirty="0"/>
          </a:p>
        </p:txBody>
      </p:sp>
      <p:sp>
        <p:nvSpPr>
          <p:cNvPr id="25" name="Textplatzhalter 22"/>
          <p:cNvSpPr>
            <a:spLocks noGrp="1"/>
          </p:cNvSpPr>
          <p:nvPr>
            <p:ph type="body" sz="quarter" idx="13" hasCustomPrompt="1"/>
            <p:custDataLst>
              <p:tags r:id="rId3"/>
            </p:custDataLst>
          </p:nvPr>
        </p:nvSpPr>
        <p:spPr>
          <a:xfrm>
            <a:off x="5067299" y="1858223"/>
            <a:ext cx="3632201" cy="307777"/>
          </a:xfrm>
        </p:spPr>
        <p:txBody>
          <a:bodyPr wrap="square">
            <a:spAutoFit/>
          </a:bodyPr>
          <a:lstStyle>
            <a:lvl1pPr>
              <a:spcAft>
                <a:spcPts val="0"/>
              </a:spcAft>
              <a:defRPr sz="2000" b="1"/>
            </a:lvl1pPr>
            <a:lvl2pPr>
              <a:defRPr sz="1800" b="1"/>
            </a:lvl2pPr>
            <a:lvl3pPr>
              <a:defRPr sz="1800" b="1"/>
            </a:lvl3pPr>
            <a:lvl4pPr>
              <a:defRPr sz="1800" b="1"/>
            </a:lvl4pPr>
            <a:lvl5pPr>
              <a:defRPr sz="1800" b="1"/>
            </a:lvl5pPr>
          </a:lstStyle>
          <a:p>
            <a:pPr lvl="0"/>
            <a:r>
              <a:rPr lang="fr-CH" smtClean="0"/>
              <a:t>Titel</a:t>
            </a:r>
            <a:endParaRPr lang="fr-CH" dirty="0"/>
          </a:p>
        </p:txBody>
      </p:sp>
      <p:sp>
        <p:nvSpPr>
          <p:cNvPr id="32" name="Textplatzhalter 31"/>
          <p:cNvSpPr>
            <a:spLocks noGrp="1"/>
          </p:cNvSpPr>
          <p:nvPr>
            <p:ph type="body" sz="quarter" idx="18" hasCustomPrompt="1"/>
            <p:custDataLst>
              <p:tags r:id="rId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
        <p:nvSpPr>
          <p:cNvPr id="34" name="Textplatzhalter 33"/>
          <p:cNvSpPr>
            <a:spLocks noGrp="1"/>
          </p:cNvSpPr>
          <p:nvPr>
            <p:ph type="body" sz="quarter" idx="19" hasCustomPrompt="1"/>
            <p:custDataLst>
              <p:tags r:id="rId5"/>
            </p:custDataLst>
          </p:nvPr>
        </p:nvSpPr>
        <p:spPr>
          <a:xfrm>
            <a:off x="457200" y="1858223"/>
            <a:ext cx="3632400" cy="307777"/>
          </a:xfrm>
        </p:spPr>
        <p:txBody>
          <a:bodyPr wrap="square">
            <a:spAutoFit/>
          </a:bodyPr>
          <a:lstStyle>
            <a:lvl1pPr>
              <a:defRPr b="1"/>
            </a:lvl1pPr>
          </a:lstStyle>
          <a:p>
            <a:pPr lvl="0"/>
            <a:r>
              <a:rPr lang="fr-CH" dirty="0" err="1" smtClean="0"/>
              <a:t>Titel</a:t>
            </a:r>
            <a:endParaRPr lang="fr-CH" dirty="0"/>
          </a:p>
        </p:txBody>
      </p:sp>
      <p:sp>
        <p:nvSpPr>
          <p:cNvPr id="36" name="Textplatzhalter 35"/>
          <p:cNvSpPr>
            <a:spLocks noGrp="1"/>
          </p:cNvSpPr>
          <p:nvPr>
            <p:ph type="body" sz="quarter" idx="20"/>
            <p:custDataLst>
              <p:tags r:id="rId6"/>
            </p:custDataLst>
          </p:nvPr>
        </p:nvSpPr>
        <p:spPr>
          <a:xfrm>
            <a:off x="457200" y="2221364"/>
            <a:ext cx="3632400" cy="2154436"/>
          </a:xfrm>
        </p:spPr>
        <p:txBody>
          <a:bodyPr>
            <a:spAutoFit/>
          </a:bodyPr>
          <a:lstStyle>
            <a:lvl1pPr>
              <a:defRPr/>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40" name="Textplatzhalter 39"/>
          <p:cNvSpPr>
            <a:spLocks noGrp="1"/>
          </p:cNvSpPr>
          <p:nvPr>
            <p:ph type="body" sz="quarter" idx="22"/>
            <p:custDataLst>
              <p:tags r:id="rId7"/>
            </p:custDataLst>
          </p:nvPr>
        </p:nvSpPr>
        <p:spPr>
          <a:xfrm>
            <a:off x="5067299" y="2221364"/>
            <a:ext cx="3632201" cy="2154436"/>
          </a:xfrm>
        </p:spPr>
        <p:txBody>
          <a:bodyPr wrap="square">
            <a:spAutoFit/>
          </a:bodyPr>
          <a:lstStyle>
            <a:lvl1pPr>
              <a:defRPr/>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Tree>
    <p:extLst>
      <p:ext uri="{BB962C8B-B14F-4D97-AF65-F5344CB8AC3E}">
        <p14:creationId xmlns:p14="http://schemas.microsoft.com/office/powerpoint/2010/main" val="1996256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yout zweispaltiger Text">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0300" name="think-cell Slide" r:id="rId9" imgW="0" imgH="0" progId="">
                  <p:embed/>
                </p:oleObj>
              </mc:Choice>
              <mc:Fallback>
                <p:oleObj name="think-cell Slide" r:id="rId9"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48978"/>
          </a:xfrm>
        </p:spPr>
        <p:txBody>
          <a:bodyPr/>
          <a:lstStyle/>
          <a:p>
            <a:r>
              <a:rPr lang="fr-CH" dirty="0" err="1" smtClean="0"/>
              <a:t>Titelmasterformat</a:t>
            </a:r>
            <a:r>
              <a:rPr lang="fr-CH" dirty="0" smtClean="0"/>
              <a:t> </a:t>
            </a:r>
            <a:r>
              <a:rPr lang="fr-CH" dirty="0" err="1" smtClean="0"/>
              <a:t>bearbeiten</a:t>
            </a:r>
            <a:r>
              <a:rPr lang="fr-CH" dirty="0" smtClean="0"/>
              <a:t/>
            </a:r>
            <a:br>
              <a:rPr lang="fr-CH" dirty="0" smtClean="0"/>
            </a:br>
            <a:r>
              <a:rPr lang="fr-CH" dirty="0" smtClean="0"/>
              <a:t>—</a:t>
            </a:r>
            <a:endParaRPr lang="fr-CH" dirty="0"/>
          </a:p>
        </p:txBody>
      </p:sp>
      <p:sp>
        <p:nvSpPr>
          <p:cNvPr id="19" name="Textplatzhalter 18"/>
          <p:cNvSpPr>
            <a:spLocks noGrp="1"/>
          </p:cNvSpPr>
          <p:nvPr>
            <p:ph type="body" sz="quarter" idx="16" hasCustomPrompt="1"/>
            <p:custDataLst>
              <p:tags r:id="rId3"/>
            </p:custDataLst>
          </p:nvPr>
        </p:nvSpPr>
        <p:spPr>
          <a:xfrm>
            <a:off x="457200" y="1328400"/>
            <a:ext cx="8203248"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
        <p:nvSpPr>
          <p:cNvPr id="21" name="Textplatzhalter 20"/>
          <p:cNvSpPr>
            <a:spLocks noGrp="1"/>
          </p:cNvSpPr>
          <p:nvPr>
            <p:ph type="body" sz="quarter" idx="17" hasCustomPrompt="1"/>
            <p:custDataLst>
              <p:tags r:id="rId4"/>
            </p:custDataLst>
          </p:nvPr>
        </p:nvSpPr>
        <p:spPr>
          <a:xfrm>
            <a:off x="457200" y="1857600"/>
            <a:ext cx="3680460" cy="307777"/>
          </a:xfrm>
        </p:spPr>
        <p:txBody>
          <a:bodyPr/>
          <a:lstStyle>
            <a:lvl1pPr>
              <a:defRPr b="1"/>
            </a:lvl1pPr>
            <a:lvl2pPr>
              <a:defRPr b="1"/>
            </a:lvl2pPr>
            <a:lvl3pPr>
              <a:defRPr b="1"/>
            </a:lvl3pPr>
            <a:lvl4pPr>
              <a:defRPr b="1"/>
            </a:lvl4pPr>
            <a:lvl5pPr>
              <a:defRPr b="1"/>
            </a:lvl5pPr>
          </a:lstStyle>
          <a:p>
            <a:pPr lvl="0"/>
            <a:r>
              <a:rPr lang="fr-CH" dirty="0" err="1" smtClean="0"/>
              <a:t>Titel</a:t>
            </a:r>
            <a:endParaRPr lang="fr-CH" dirty="0"/>
          </a:p>
        </p:txBody>
      </p:sp>
      <p:sp>
        <p:nvSpPr>
          <p:cNvPr id="23" name="Textplatzhalter 22"/>
          <p:cNvSpPr>
            <a:spLocks noGrp="1"/>
          </p:cNvSpPr>
          <p:nvPr>
            <p:ph type="body" sz="quarter" idx="18"/>
            <p:custDataLst>
              <p:tags r:id="rId5"/>
            </p:custDataLst>
          </p:nvPr>
        </p:nvSpPr>
        <p:spPr>
          <a:xfrm>
            <a:off x="457200" y="2297400"/>
            <a:ext cx="3680460" cy="2154436"/>
          </a:xfrm>
        </p:spPr>
        <p:txBody>
          <a:bodyPr>
            <a:spAutoFit/>
          </a:bodyPr>
          <a:lstStyle>
            <a:lvl1pPr>
              <a:defRPr/>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25" name="Textplatzhalter 24"/>
          <p:cNvSpPr>
            <a:spLocks noGrp="1"/>
          </p:cNvSpPr>
          <p:nvPr>
            <p:ph type="body" sz="quarter" idx="19" hasCustomPrompt="1"/>
            <p:custDataLst>
              <p:tags r:id="rId6"/>
            </p:custDataLst>
          </p:nvPr>
        </p:nvSpPr>
        <p:spPr>
          <a:xfrm>
            <a:off x="4979988" y="1857600"/>
            <a:ext cx="3680460" cy="307777"/>
          </a:xfrm>
        </p:spPr>
        <p:txBody>
          <a:bodyPr/>
          <a:lstStyle>
            <a:lvl1pPr>
              <a:defRPr b="1"/>
            </a:lvl1pPr>
          </a:lstStyle>
          <a:p>
            <a:pPr lvl="0"/>
            <a:r>
              <a:rPr lang="fr-CH" dirty="0" smtClean="0"/>
              <a:t>Titel</a:t>
            </a:r>
            <a:endParaRPr lang="fr-CH" dirty="0"/>
          </a:p>
        </p:txBody>
      </p:sp>
      <p:sp>
        <p:nvSpPr>
          <p:cNvPr id="27" name="Textplatzhalter 26"/>
          <p:cNvSpPr>
            <a:spLocks noGrp="1"/>
          </p:cNvSpPr>
          <p:nvPr>
            <p:ph type="body" sz="quarter" idx="20"/>
            <p:custDataLst>
              <p:tags r:id="rId7"/>
            </p:custDataLst>
          </p:nvPr>
        </p:nvSpPr>
        <p:spPr>
          <a:xfrm>
            <a:off x="4979988" y="2297400"/>
            <a:ext cx="3680460" cy="2154436"/>
          </a:xfrm>
        </p:spPr>
        <p:txBody>
          <a:bodyPr>
            <a:spAutoFit/>
          </a:bodyPr>
          <a:lstStyle>
            <a:lvl1pPr>
              <a:defRPr/>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Tree>
    <p:extLst>
      <p:ext uri="{BB962C8B-B14F-4D97-AF65-F5344CB8AC3E}">
        <p14:creationId xmlns:p14="http://schemas.microsoft.com/office/powerpoint/2010/main" val="3692836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yout Tabelle">
    <p:spTree>
      <p:nvGrpSpPr>
        <p:cNvPr id="1" name=""/>
        <p:cNvGrpSpPr/>
        <p:nvPr/>
      </p:nvGrpSpPr>
      <p:grpSpPr>
        <a:xfrm>
          <a:off x="0" y="0"/>
          <a:ext cx="0" cy="0"/>
          <a:chOff x="0" y="0"/>
          <a:chExt cx="0" cy="0"/>
        </a:xfrm>
      </p:grpSpPr>
      <p:graphicFrame>
        <p:nvGraphicFramePr>
          <p:cNvPr id="72" name="Objekt 7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1324" name="think-cell Slide" r:id="rId25" imgW="0" imgH="0" progId="">
                  <p:embed/>
                </p:oleObj>
              </mc:Choice>
              <mc:Fallback>
                <p:oleObj name="think-cell Slide" r:id="rId25" imgW="0" imgH="0" progId="">
                  <p:embed/>
                  <p:pic>
                    <p:nvPicPr>
                      <p:cNvPr id="72" name="Objekt 7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298" cy="951970"/>
          </a:xfrm>
        </p:spPr>
        <p:txBody>
          <a:bodyPr/>
          <a:lstStyle/>
          <a:p>
            <a:r>
              <a:rPr lang="fr-CH" dirty="0" smtClean="0"/>
              <a:t>Titelmasterformat bearbeiten</a:t>
            </a:r>
            <a:br>
              <a:rPr lang="fr-CH" dirty="0" smtClean="0"/>
            </a:br>
            <a:r>
              <a:rPr lang="fr-CH" dirty="0" smtClean="0"/>
              <a:t>—</a:t>
            </a:r>
            <a:endParaRPr lang="fr-CH" dirty="0"/>
          </a:p>
        </p:txBody>
      </p:sp>
      <p:sp>
        <p:nvSpPr>
          <p:cNvPr id="40" name="Textplatzhalter 39"/>
          <p:cNvSpPr>
            <a:spLocks noGrp="1"/>
          </p:cNvSpPr>
          <p:nvPr>
            <p:ph type="body" sz="quarter" idx="12" hasCustomPrompt="1"/>
            <p:custDataLst>
              <p:tags r:id="rId3"/>
            </p:custDataLst>
          </p:nvPr>
        </p:nvSpPr>
        <p:spPr>
          <a:xfrm>
            <a:off x="457200" y="1860000"/>
            <a:ext cx="1600200" cy="307777"/>
          </a:xfrm>
        </p:spPr>
        <p:txBody>
          <a:bodyPr/>
          <a:lstStyle>
            <a:lvl1pPr>
              <a:spcAft>
                <a:spcPts val="600"/>
              </a:spcAft>
              <a:defRPr b="1"/>
            </a:lvl1pPr>
          </a:lstStyle>
          <a:p>
            <a:pPr lvl="0"/>
            <a:r>
              <a:rPr lang="fr-CH" dirty="0" err="1" smtClean="0"/>
              <a:t>Titel</a:t>
            </a:r>
            <a:endParaRPr lang="fr-CH" dirty="0"/>
          </a:p>
        </p:txBody>
      </p:sp>
      <p:sp>
        <p:nvSpPr>
          <p:cNvPr id="41" name="Textplatzhalter 39"/>
          <p:cNvSpPr>
            <a:spLocks noGrp="1"/>
          </p:cNvSpPr>
          <p:nvPr>
            <p:ph type="body" sz="quarter" idx="13" hasCustomPrompt="1"/>
            <p:custDataLst>
              <p:tags r:id="rId4"/>
            </p:custDataLst>
          </p:nvPr>
        </p:nvSpPr>
        <p:spPr>
          <a:xfrm>
            <a:off x="2268538" y="1860000"/>
            <a:ext cx="1602000" cy="307777"/>
          </a:xfrm>
        </p:spPr>
        <p:txBody>
          <a:bodyPr/>
          <a:lstStyle>
            <a:lvl1pPr>
              <a:spcAft>
                <a:spcPts val="600"/>
              </a:spcAft>
              <a:defRPr b="1"/>
            </a:lvl1pPr>
          </a:lstStyle>
          <a:p>
            <a:pPr lvl="0"/>
            <a:r>
              <a:rPr lang="fr-CH" smtClean="0"/>
              <a:t>Titel</a:t>
            </a:r>
            <a:endParaRPr lang="fr-CH" dirty="0"/>
          </a:p>
        </p:txBody>
      </p:sp>
      <p:sp>
        <p:nvSpPr>
          <p:cNvPr id="42" name="Textplatzhalter 39"/>
          <p:cNvSpPr>
            <a:spLocks noGrp="1"/>
          </p:cNvSpPr>
          <p:nvPr>
            <p:ph type="body" sz="quarter" idx="14" hasCustomPrompt="1"/>
            <p:custDataLst>
              <p:tags r:id="rId5"/>
            </p:custDataLst>
          </p:nvPr>
        </p:nvSpPr>
        <p:spPr>
          <a:xfrm>
            <a:off x="4081462" y="1860000"/>
            <a:ext cx="2797175" cy="307777"/>
          </a:xfrm>
        </p:spPr>
        <p:txBody>
          <a:bodyPr/>
          <a:lstStyle>
            <a:lvl1pPr>
              <a:spcAft>
                <a:spcPts val="600"/>
              </a:spcAft>
              <a:defRPr b="1"/>
            </a:lvl1pPr>
          </a:lstStyle>
          <a:p>
            <a:pPr lvl="0"/>
            <a:r>
              <a:rPr lang="fr-CH" smtClean="0"/>
              <a:t>Titel</a:t>
            </a:r>
            <a:endParaRPr lang="fr-CH" dirty="0"/>
          </a:p>
        </p:txBody>
      </p:sp>
      <p:sp>
        <p:nvSpPr>
          <p:cNvPr id="44" name="Textplatzhalter 39"/>
          <p:cNvSpPr>
            <a:spLocks noGrp="1"/>
          </p:cNvSpPr>
          <p:nvPr>
            <p:ph type="body" sz="quarter" idx="15" hasCustomPrompt="1"/>
            <p:custDataLst>
              <p:tags r:id="rId6"/>
            </p:custDataLst>
          </p:nvPr>
        </p:nvSpPr>
        <p:spPr>
          <a:xfrm>
            <a:off x="7072312" y="1860000"/>
            <a:ext cx="1627187" cy="307777"/>
          </a:xfrm>
        </p:spPr>
        <p:txBody>
          <a:bodyPr/>
          <a:lstStyle>
            <a:lvl1pPr>
              <a:spcAft>
                <a:spcPts val="600"/>
              </a:spcAft>
              <a:defRPr b="1"/>
            </a:lvl1pPr>
          </a:lstStyle>
          <a:p>
            <a:pPr lvl="0"/>
            <a:r>
              <a:rPr lang="fr-CH" smtClean="0"/>
              <a:t>Titel</a:t>
            </a:r>
            <a:endParaRPr lang="fr-CH" dirty="0"/>
          </a:p>
        </p:txBody>
      </p:sp>
      <p:sp>
        <p:nvSpPr>
          <p:cNvPr id="50" name="Textplatzhalter 49"/>
          <p:cNvSpPr>
            <a:spLocks noGrp="1"/>
          </p:cNvSpPr>
          <p:nvPr>
            <p:ph type="body" sz="quarter" idx="16"/>
            <p:custDataLst>
              <p:tags r:id="rId7"/>
            </p:custDataLst>
          </p:nvPr>
        </p:nvSpPr>
        <p:spPr>
          <a:xfrm>
            <a:off x="501649" y="2373323"/>
            <a:ext cx="1601615" cy="1231106"/>
          </a:xfrm>
        </p:spPr>
        <p:txBody>
          <a:bodyPr/>
          <a:lstStyle>
            <a:lvl1pPr>
              <a:spcAft>
                <a:spcPts val="600"/>
              </a:spcAft>
              <a:defRPr/>
            </a:lvl1pPr>
          </a:lstStyle>
          <a:p>
            <a:pPr lvl="0"/>
            <a:r>
              <a:rPr lang="fr-FR" smtClean="0"/>
              <a:t>Cliquez pour modifier les styles du texte du masque</a:t>
            </a:r>
          </a:p>
        </p:txBody>
      </p:sp>
      <p:sp>
        <p:nvSpPr>
          <p:cNvPr id="51" name="Textplatzhalter 49"/>
          <p:cNvSpPr>
            <a:spLocks noGrp="1"/>
          </p:cNvSpPr>
          <p:nvPr>
            <p:ph type="body" sz="quarter" idx="17"/>
            <p:custDataLst>
              <p:tags r:id="rId8"/>
            </p:custDataLst>
          </p:nvPr>
        </p:nvSpPr>
        <p:spPr>
          <a:xfrm>
            <a:off x="2268538" y="2373323"/>
            <a:ext cx="1602000" cy="1231106"/>
          </a:xfrm>
        </p:spPr>
        <p:txBody>
          <a:bodyPr/>
          <a:lstStyle>
            <a:lvl1pPr>
              <a:spcAft>
                <a:spcPts val="600"/>
              </a:spcAft>
              <a:defRPr/>
            </a:lvl1pPr>
          </a:lstStyle>
          <a:p>
            <a:pPr lvl="0"/>
            <a:r>
              <a:rPr lang="fr-FR" smtClean="0"/>
              <a:t>Cliquez pour modifier les styles du texte du masque</a:t>
            </a:r>
          </a:p>
        </p:txBody>
      </p:sp>
      <p:sp>
        <p:nvSpPr>
          <p:cNvPr id="52" name="Textplatzhalter 49"/>
          <p:cNvSpPr>
            <a:spLocks noGrp="1"/>
          </p:cNvSpPr>
          <p:nvPr>
            <p:ph type="body" sz="quarter" idx="18"/>
            <p:custDataLst>
              <p:tags r:id="rId9"/>
            </p:custDataLst>
          </p:nvPr>
        </p:nvSpPr>
        <p:spPr>
          <a:xfrm>
            <a:off x="4081462" y="2373323"/>
            <a:ext cx="2797175" cy="615553"/>
          </a:xfrm>
        </p:spPr>
        <p:txBody>
          <a:bodyPr/>
          <a:lstStyle>
            <a:lvl1pPr>
              <a:spcAft>
                <a:spcPts val="600"/>
              </a:spcAft>
              <a:defRPr/>
            </a:lvl1pPr>
          </a:lstStyle>
          <a:p>
            <a:pPr lvl="0"/>
            <a:r>
              <a:rPr lang="fr-FR" smtClean="0"/>
              <a:t>Cliquez pour modifier les styles du texte du masque</a:t>
            </a:r>
          </a:p>
        </p:txBody>
      </p:sp>
      <p:sp>
        <p:nvSpPr>
          <p:cNvPr id="53" name="Textplatzhalter 49"/>
          <p:cNvSpPr>
            <a:spLocks noGrp="1"/>
          </p:cNvSpPr>
          <p:nvPr>
            <p:ph type="body" sz="quarter" idx="19"/>
            <p:custDataLst>
              <p:tags r:id="rId10"/>
            </p:custDataLst>
          </p:nvPr>
        </p:nvSpPr>
        <p:spPr>
          <a:xfrm>
            <a:off x="7110398" y="2373323"/>
            <a:ext cx="1627200" cy="1231106"/>
          </a:xfrm>
        </p:spPr>
        <p:txBody>
          <a:bodyPr/>
          <a:lstStyle>
            <a:lvl1pPr>
              <a:spcAft>
                <a:spcPts val="600"/>
              </a:spcAft>
              <a:defRPr>
                <a:solidFill>
                  <a:schemeClr val="bg1"/>
                </a:solidFill>
              </a:defRPr>
            </a:lvl1pPr>
          </a:lstStyle>
          <a:p>
            <a:pPr lvl="0"/>
            <a:r>
              <a:rPr lang="fr-FR" smtClean="0"/>
              <a:t>Cliquez pour modifier les styles du texte du masque</a:t>
            </a:r>
          </a:p>
        </p:txBody>
      </p:sp>
      <p:sp>
        <p:nvSpPr>
          <p:cNvPr id="54" name="Textplatzhalter 49"/>
          <p:cNvSpPr>
            <a:spLocks noGrp="1"/>
          </p:cNvSpPr>
          <p:nvPr>
            <p:ph type="body" sz="quarter" idx="20"/>
            <p:custDataLst>
              <p:tags r:id="rId11"/>
            </p:custDataLst>
          </p:nvPr>
        </p:nvSpPr>
        <p:spPr>
          <a:xfrm>
            <a:off x="499850" y="3093323"/>
            <a:ext cx="1602000" cy="1231106"/>
          </a:xfrm>
        </p:spPr>
        <p:txBody>
          <a:bodyPr/>
          <a:lstStyle>
            <a:lvl1pPr>
              <a:spcAft>
                <a:spcPts val="600"/>
              </a:spcAft>
              <a:defRPr/>
            </a:lvl1pPr>
          </a:lstStyle>
          <a:p>
            <a:pPr lvl="0"/>
            <a:r>
              <a:rPr lang="fr-FR" smtClean="0"/>
              <a:t>Cliquez pour modifier les styles du texte du masque</a:t>
            </a:r>
          </a:p>
        </p:txBody>
      </p:sp>
      <p:sp>
        <p:nvSpPr>
          <p:cNvPr id="55" name="Textplatzhalter 49"/>
          <p:cNvSpPr>
            <a:spLocks noGrp="1"/>
          </p:cNvSpPr>
          <p:nvPr>
            <p:ph type="body" sz="quarter" idx="21"/>
            <p:custDataLst>
              <p:tags r:id="rId12"/>
            </p:custDataLst>
          </p:nvPr>
        </p:nvSpPr>
        <p:spPr>
          <a:xfrm>
            <a:off x="2268538" y="3093323"/>
            <a:ext cx="1602000" cy="1231106"/>
          </a:xfrm>
        </p:spPr>
        <p:txBody>
          <a:bodyPr/>
          <a:lstStyle>
            <a:lvl1pPr>
              <a:spcAft>
                <a:spcPts val="600"/>
              </a:spcAft>
              <a:defRPr/>
            </a:lvl1pPr>
          </a:lstStyle>
          <a:p>
            <a:pPr lvl="0"/>
            <a:r>
              <a:rPr lang="fr-FR" smtClean="0"/>
              <a:t>Cliquez pour modifier les styles du texte du masque</a:t>
            </a:r>
          </a:p>
        </p:txBody>
      </p:sp>
      <p:sp>
        <p:nvSpPr>
          <p:cNvPr id="56" name="Textplatzhalter 49"/>
          <p:cNvSpPr>
            <a:spLocks noGrp="1"/>
          </p:cNvSpPr>
          <p:nvPr>
            <p:ph type="body" sz="quarter" idx="22"/>
            <p:custDataLst>
              <p:tags r:id="rId13"/>
            </p:custDataLst>
          </p:nvPr>
        </p:nvSpPr>
        <p:spPr>
          <a:xfrm>
            <a:off x="4081462" y="3093323"/>
            <a:ext cx="2797175" cy="615553"/>
          </a:xfrm>
        </p:spPr>
        <p:txBody>
          <a:bodyPr/>
          <a:lstStyle>
            <a:lvl1pPr>
              <a:spcAft>
                <a:spcPts val="600"/>
              </a:spcAft>
              <a:defRPr/>
            </a:lvl1pPr>
          </a:lstStyle>
          <a:p>
            <a:pPr lvl="0"/>
            <a:r>
              <a:rPr lang="fr-FR" smtClean="0"/>
              <a:t>Cliquez pour modifier les styles du texte du masque</a:t>
            </a:r>
          </a:p>
        </p:txBody>
      </p:sp>
      <p:sp>
        <p:nvSpPr>
          <p:cNvPr id="57" name="Textplatzhalter 49"/>
          <p:cNvSpPr>
            <a:spLocks noGrp="1"/>
          </p:cNvSpPr>
          <p:nvPr>
            <p:ph type="body" sz="quarter" idx="23"/>
            <p:custDataLst>
              <p:tags r:id="rId14"/>
            </p:custDataLst>
          </p:nvPr>
        </p:nvSpPr>
        <p:spPr>
          <a:xfrm>
            <a:off x="7110398" y="3093323"/>
            <a:ext cx="1627200" cy="1231106"/>
          </a:xfrm>
        </p:spPr>
        <p:txBody>
          <a:bodyPr/>
          <a:lstStyle>
            <a:lvl1pPr>
              <a:spcAft>
                <a:spcPts val="600"/>
              </a:spcAft>
              <a:defRPr>
                <a:solidFill>
                  <a:schemeClr val="bg1"/>
                </a:solidFill>
              </a:defRPr>
            </a:lvl1pPr>
          </a:lstStyle>
          <a:p>
            <a:pPr lvl="0"/>
            <a:r>
              <a:rPr lang="fr-FR" smtClean="0"/>
              <a:t>Cliquez pour modifier les styles du texte du masque</a:t>
            </a:r>
          </a:p>
        </p:txBody>
      </p:sp>
      <p:sp>
        <p:nvSpPr>
          <p:cNvPr id="58" name="Textplatzhalter 49"/>
          <p:cNvSpPr>
            <a:spLocks noGrp="1"/>
          </p:cNvSpPr>
          <p:nvPr>
            <p:ph type="body" sz="quarter" idx="24"/>
            <p:custDataLst>
              <p:tags r:id="rId15"/>
            </p:custDataLst>
          </p:nvPr>
        </p:nvSpPr>
        <p:spPr>
          <a:xfrm>
            <a:off x="501650" y="3813323"/>
            <a:ext cx="1602000" cy="1231106"/>
          </a:xfrm>
        </p:spPr>
        <p:txBody>
          <a:bodyPr/>
          <a:lstStyle>
            <a:lvl1pPr>
              <a:spcAft>
                <a:spcPts val="600"/>
              </a:spcAft>
              <a:defRPr/>
            </a:lvl1pPr>
          </a:lstStyle>
          <a:p>
            <a:pPr lvl="0"/>
            <a:r>
              <a:rPr lang="fr-FR" smtClean="0"/>
              <a:t>Cliquez pour modifier les styles du texte du masque</a:t>
            </a:r>
          </a:p>
        </p:txBody>
      </p:sp>
      <p:sp>
        <p:nvSpPr>
          <p:cNvPr id="59" name="Textplatzhalter 49"/>
          <p:cNvSpPr>
            <a:spLocks noGrp="1"/>
          </p:cNvSpPr>
          <p:nvPr>
            <p:ph type="body" sz="quarter" idx="25"/>
            <p:custDataLst>
              <p:tags r:id="rId16"/>
            </p:custDataLst>
          </p:nvPr>
        </p:nvSpPr>
        <p:spPr>
          <a:xfrm>
            <a:off x="2268538" y="3813323"/>
            <a:ext cx="1602000" cy="1231106"/>
          </a:xfrm>
        </p:spPr>
        <p:txBody>
          <a:bodyPr/>
          <a:lstStyle>
            <a:lvl1pPr>
              <a:spcAft>
                <a:spcPts val="600"/>
              </a:spcAft>
              <a:defRPr/>
            </a:lvl1pPr>
          </a:lstStyle>
          <a:p>
            <a:pPr lvl="0"/>
            <a:r>
              <a:rPr lang="fr-FR" smtClean="0"/>
              <a:t>Cliquez pour modifier les styles du texte du masque</a:t>
            </a:r>
          </a:p>
        </p:txBody>
      </p:sp>
      <p:sp>
        <p:nvSpPr>
          <p:cNvPr id="60" name="Textplatzhalter 49"/>
          <p:cNvSpPr>
            <a:spLocks noGrp="1"/>
          </p:cNvSpPr>
          <p:nvPr>
            <p:ph type="body" sz="quarter" idx="26"/>
            <p:custDataLst>
              <p:tags r:id="rId17"/>
            </p:custDataLst>
          </p:nvPr>
        </p:nvSpPr>
        <p:spPr>
          <a:xfrm>
            <a:off x="4081462" y="3813323"/>
            <a:ext cx="2797175" cy="615553"/>
          </a:xfrm>
        </p:spPr>
        <p:txBody>
          <a:bodyPr/>
          <a:lstStyle>
            <a:lvl1pPr>
              <a:spcAft>
                <a:spcPts val="600"/>
              </a:spcAft>
              <a:defRPr/>
            </a:lvl1pPr>
          </a:lstStyle>
          <a:p>
            <a:pPr lvl="0"/>
            <a:r>
              <a:rPr lang="fr-FR" smtClean="0"/>
              <a:t>Cliquez pour modifier les styles du texte du masque</a:t>
            </a:r>
          </a:p>
        </p:txBody>
      </p:sp>
      <p:sp>
        <p:nvSpPr>
          <p:cNvPr id="61" name="Textplatzhalter 49"/>
          <p:cNvSpPr>
            <a:spLocks noGrp="1"/>
          </p:cNvSpPr>
          <p:nvPr>
            <p:ph type="body" sz="quarter" idx="27"/>
            <p:custDataLst>
              <p:tags r:id="rId18"/>
            </p:custDataLst>
          </p:nvPr>
        </p:nvSpPr>
        <p:spPr>
          <a:xfrm>
            <a:off x="7110398" y="3813323"/>
            <a:ext cx="1627200" cy="1231106"/>
          </a:xfrm>
        </p:spPr>
        <p:txBody>
          <a:bodyPr/>
          <a:lstStyle>
            <a:lvl1pPr>
              <a:spcAft>
                <a:spcPts val="600"/>
              </a:spcAft>
              <a:defRPr>
                <a:solidFill>
                  <a:schemeClr val="bg1"/>
                </a:solidFill>
              </a:defRPr>
            </a:lvl1pPr>
          </a:lstStyle>
          <a:p>
            <a:pPr lvl="0"/>
            <a:r>
              <a:rPr lang="fr-FR" smtClean="0"/>
              <a:t>Cliquez pour modifier les styles du texte du masque</a:t>
            </a:r>
          </a:p>
        </p:txBody>
      </p:sp>
      <p:sp>
        <p:nvSpPr>
          <p:cNvPr id="62" name="Textplatzhalter 49"/>
          <p:cNvSpPr>
            <a:spLocks noGrp="1"/>
          </p:cNvSpPr>
          <p:nvPr>
            <p:ph type="body" sz="quarter" idx="28"/>
            <p:custDataLst>
              <p:tags r:id="rId19"/>
            </p:custDataLst>
          </p:nvPr>
        </p:nvSpPr>
        <p:spPr>
          <a:xfrm>
            <a:off x="501649" y="4533323"/>
            <a:ext cx="1601615" cy="1231106"/>
          </a:xfrm>
        </p:spPr>
        <p:txBody>
          <a:bodyPr/>
          <a:lstStyle>
            <a:lvl1pPr>
              <a:spcAft>
                <a:spcPts val="600"/>
              </a:spcAft>
              <a:defRPr/>
            </a:lvl1pPr>
          </a:lstStyle>
          <a:p>
            <a:pPr lvl="0"/>
            <a:r>
              <a:rPr lang="fr-FR" smtClean="0"/>
              <a:t>Cliquez pour modifier les styles du texte du masque</a:t>
            </a:r>
          </a:p>
        </p:txBody>
      </p:sp>
      <p:sp>
        <p:nvSpPr>
          <p:cNvPr id="63" name="Textplatzhalter 49"/>
          <p:cNvSpPr>
            <a:spLocks noGrp="1"/>
          </p:cNvSpPr>
          <p:nvPr>
            <p:ph type="body" sz="quarter" idx="29"/>
            <p:custDataLst>
              <p:tags r:id="rId20"/>
            </p:custDataLst>
          </p:nvPr>
        </p:nvSpPr>
        <p:spPr>
          <a:xfrm>
            <a:off x="2268538" y="4533323"/>
            <a:ext cx="1602000" cy="1231106"/>
          </a:xfrm>
        </p:spPr>
        <p:txBody>
          <a:bodyPr/>
          <a:lstStyle>
            <a:lvl1pPr>
              <a:spcAft>
                <a:spcPts val="600"/>
              </a:spcAft>
              <a:defRPr/>
            </a:lvl1pPr>
          </a:lstStyle>
          <a:p>
            <a:pPr lvl="0"/>
            <a:r>
              <a:rPr lang="fr-FR" smtClean="0"/>
              <a:t>Cliquez pour modifier les styles du texte du masque</a:t>
            </a:r>
          </a:p>
        </p:txBody>
      </p:sp>
      <p:sp>
        <p:nvSpPr>
          <p:cNvPr id="64" name="Textplatzhalter 49"/>
          <p:cNvSpPr>
            <a:spLocks noGrp="1"/>
          </p:cNvSpPr>
          <p:nvPr>
            <p:ph type="body" sz="quarter" idx="30"/>
            <p:custDataLst>
              <p:tags r:id="rId21"/>
            </p:custDataLst>
          </p:nvPr>
        </p:nvSpPr>
        <p:spPr>
          <a:xfrm>
            <a:off x="4081462" y="4533323"/>
            <a:ext cx="2797175" cy="615553"/>
          </a:xfrm>
        </p:spPr>
        <p:txBody>
          <a:bodyPr/>
          <a:lstStyle>
            <a:lvl1pPr>
              <a:spcAft>
                <a:spcPts val="600"/>
              </a:spcAft>
              <a:defRPr/>
            </a:lvl1pPr>
          </a:lstStyle>
          <a:p>
            <a:pPr lvl="0"/>
            <a:r>
              <a:rPr lang="fr-FR" smtClean="0"/>
              <a:t>Cliquez pour modifier les styles du texte du masque</a:t>
            </a:r>
          </a:p>
        </p:txBody>
      </p:sp>
      <p:sp>
        <p:nvSpPr>
          <p:cNvPr id="69" name="Textplatzhalter 68"/>
          <p:cNvSpPr>
            <a:spLocks noGrp="1"/>
          </p:cNvSpPr>
          <p:nvPr>
            <p:ph type="body" sz="quarter" idx="32" hasCustomPrompt="1"/>
            <p:custDataLst>
              <p:tags r:id="rId22"/>
            </p:custDataLst>
          </p:nvPr>
        </p:nvSpPr>
        <p:spPr>
          <a:xfrm>
            <a:off x="457199" y="1327200"/>
            <a:ext cx="8242299" cy="369332"/>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2400" b="1" kern="1200" dirty="0" smtClean="0">
                <a:solidFill>
                  <a:schemeClr val="tx2"/>
                </a:solidFill>
                <a:latin typeface="Arial" charset="0"/>
                <a:ea typeface="ＭＳ Ｐゴシック" pitchFamily="-112" charset="-128"/>
                <a:cs typeface="+mn-cs"/>
              </a:defRPr>
            </a:lvl1pPr>
          </a:lstStyle>
          <a:p>
            <a:pPr lvl="0"/>
            <a:r>
              <a:rPr lang="fr-CH" dirty="0" smtClean="0"/>
              <a:t>Sous-titre</a:t>
            </a:r>
            <a:endParaRPr lang="fr-CH" dirty="0"/>
          </a:p>
        </p:txBody>
      </p:sp>
      <p:sp>
        <p:nvSpPr>
          <p:cNvPr id="71" name="Textplatzhalter 70"/>
          <p:cNvSpPr>
            <a:spLocks noGrp="1"/>
          </p:cNvSpPr>
          <p:nvPr>
            <p:ph type="body" sz="quarter" idx="33"/>
            <p:custDataLst>
              <p:tags r:id="rId23"/>
            </p:custDataLst>
          </p:nvPr>
        </p:nvSpPr>
        <p:spPr>
          <a:xfrm>
            <a:off x="7110398" y="4533323"/>
            <a:ext cx="1627200" cy="1231106"/>
          </a:xfrm>
        </p:spPr>
        <p:txBody>
          <a:bodyPr/>
          <a:lstStyle>
            <a:lvl1pPr>
              <a:spcAft>
                <a:spcPts val="600"/>
              </a:spcAft>
              <a:defRPr>
                <a:solidFill>
                  <a:schemeClr val="bg1"/>
                </a:solidFill>
              </a:defRPr>
            </a:lvl1pPr>
          </a:lstStyle>
          <a:p>
            <a:pPr lvl="0"/>
            <a:r>
              <a:rPr lang="fr-FR" smtClean="0"/>
              <a:t>Cliquez pour modifier les styles du texte du masque</a:t>
            </a:r>
          </a:p>
        </p:txBody>
      </p:sp>
    </p:spTree>
    <p:extLst>
      <p:ext uri="{BB962C8B-B14F-4D97-AF65-F5344CB8AC3E}">
        <p14:creationId xmlns:p14="http://schemas.microsoft.com/office/powerpoint/2010/main" val="7497678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yout Foto Hoch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2348" name="think-cell Slide" r:id="rId7" imgW="0" imgH="0" progId="">
                  <p:embed/>
                </p:oleObj>
              </mc:Choice>
              <mc:Fallback>
                <p:oleObj name="think-cell Slide" r:id="rId7"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2"/>
            </p:custDataLst>
          </p:nvPr>
        </p:nvSpPr>
        <p:spPr>
          <a:xfrm>
            <a:off x="4800600" y="1327200"/>
            <a:ext cx="3900488" cy="615553"/>
          </a:xfrm>
        </p:spPr>
        <p:txBody>
          <a:bodyPr/>
          <a:lstStyle/>
          <a:p>
            <a:r>
              <a:rPr lang="fr-FR" smtClean="0"/>
              <a:t>Cliquez sur l'icône pour ajouter une image</a:t>
            </a:r>
            <a:endParaRPr lang="fr-CH"/>
          </a:p>
        </p:txBody>
      </p:sp>
      <p:sp>
        <p:nvSpPr>
          <p:cNvPr id="2" name="Titel 1"/>
          <p:cNvSpPr>
            <a:spLocks noGrp="1"/>
          </p:cNvSpPr>
          <p:nvPr>
            <p:ph type="title" hasCustomPrompt="1"/>
            <p:custDataLst>
              <p:tags r:id="rId3"/>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4"/>
            </p:custDataLst>
          </p:nvPr>
        </p:nvSpPr>
        <p:spPr>
          <a:xfrm>
            <a:off x="457200" y="1766400"/>
            <a:ext cx="4186238" cy="2154436"/>
          </a:xfrm>
        </p:spPr>
        <p:txBody>
          <a:bodyPr wrap="square">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0" name="Textplatzhalter 9"/>
          <p:cNvSpPr>
            <a:spLocks noGrp="1"/>
          </p:cNvSpPr>
          <p:nvPr>
            <p:ph type="body" sz="quarter" idx="13" hasCustomPrompt="1"/>
            <p:custDataLst>
              <p:tags r:id="rId5"/>
            </p:custDataLst>
          </p:nvPr>
        </p:nvSpPr>
        <p:spPr>
          <a:xfrm>
            <a:off x="457200" y="1327200"/>
            <a:ext cx="4186238"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extLst>
      <p:ext uri="{BB962C8B-B14F-4D97-AF65-F5344CB8AC3E}">
        <p14:creationId xmlns:p14="http://schemas.microsoft.com/office/powerpoint/2010/main" val="160799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zweizeilig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2295"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1477328"/>
          </a:xfrm>
        </p:spPr>
        <p:txBody>
          <a:bodyPr/>
          <a:lstStyle>
            <a:lvl1pPr>
              <a:defRPr/>
            </a:lvl1pPr>
          </a:lstStyle>
          <a:p>
            <a:r>
              <a:rPr lang="fr-CH" dirty="0" smtClean="0"/>
              <a:t>Titel bearbeiten</a:t>
            </a:r>
            <a:br>
              <a:rPr lang="fr-CH" dirty="0" smtClean="0"/>
            </a:br>
            <a:r>
              <a:rPr lang="fr-CH" dirty="0" smtClean="0"/>
              <a:t>ligne 2</a:t>
            </a:r>
            <a:br>
              <a:rPr lang="fr-CH" dirty="0" smtClean="0"/>
            </a:br>
            <a:r>
              <a:rPr lang="fr-CH" dirty="0" smtClean="0"/>
              <a:t>—</a:t>
            </a:r>
            <a:endParaRPr lang="fr-CH" dirty="0"/>
          </a:p>
        </p:txBody>
      </p:sp>
      <p:sp>
        <p:nvSpPr>
          <p:cNvPr id="8" name="Textplatzhalter 7"/>
          <p:cNvSpPr>
            <a:spLocks noGrp="1"/>
          </p:cNvSpPr>
          <p:nvPr>
            <p:ph type="body" sz="quarter" idx="12"/>
            <p:custDataLst>
              <p:tags r:id="rId3"/>
            </p:custDataLst>
          </p:nvPr>
        </p:nvSpPr>
        <p:spPr>
          <a:xfrm>
            <a:off x="457200" y="2266800"/>
            <a:ext cx="8242300" cy="1846659"/>
          </a:xfrm>
        </p:spPr>
        <p:txBody>
          <a:bodyPr>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0" name="Textplatzhalter 9"/>
          <p:cNvSpPr>
            <a:spLocks noGrp="1"/>
          </p:cNvSpPr>
          <p:nvPr>
            <p:ph type="body" sz="quarter" idx="13" hasCustomPrompt="1"/>
            <p:custDataLst>
              <p:tags r:id="rId4"/>
            </p:custDataLst>
          </p:nvPr>
        </p:nvSpPr>
        <p:spPr>
          <a:xfrm>
            <a:off x="457200" y="18240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Layout Foto Quer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3372" name="think-cell Slide" r:id="rId6" imgW="0" imgH="0" progId="">
                  <p:embed/>
                </p:oleObj>
              </mc:Choice>
              <mc:Fallback>
                <p:oleObj name="think-cell Slide" r:id="rId6"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2"/>
            </p:custDataLst>
          </p:nvPr>
        </p:nvSpPr>
        <p:spPr>
          <a:xfrm>
            <a:off x="457199" y="1766400"/>
            <a:ext cx="8242301" cy="307777"/>
          </a:xfrm>
        </p:spPr>
        <p:txBody>
          <a:bodyPr/>
          <a:lstStyle/>
          <a:p>
            <a:r>
              <a:rPr lang="fr-FR" smtClean="0"/>
              <a:t>Cliquez sur l'icône pour ajouter une image</a:t>
            </a:r>
            <a:endParaRPr lang="fr-CH"/>
          </a:p>
        </p:txBody>
      </p:sp>
      <p:sp>
        <p:nvSpPr>
          <p:cNvPr id="2" name="Titel 1"/>
          <p:cNvSpPr>
            <a:spLocks noGrp="1"/>
          </p:cNvSpPr>
          <p:nvPr>
            <p:ph type="title" hasCustomPrompt="1"/>
            <p:custDataLst>
              <p:tags r:id="rId3"/>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10" name="Textplatzhalter 9"/>
          <p:cNvSpPr>
            <a:spLocks noGrp="1"/>
          </p:cNvSpPr>
          <p:nvPr>
            <p:ph type="body" sz="quarter" idx="13" hasCustomPrompt="1"/>
            <p:custDataLst>
              <p:tags r:id="rId4"/>
            </p:custDataLst>
          </p:nvPr>
        </p:nvSpPr>
        <p:spPr>
          <a:xfrm>
            <a:off x="457200" y="1327200"/>
            <a:ext cx="8242300"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extLst>
      <p:ext uri="{BB962C8B-B14F-4D97-AF65-F5344CB8AC3E}">
        <p14:creationId xmlns:p14="http://schemas.microsoft.com/office/powerpoint/2010/main" val="34687410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yout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Cliquez pour modifier le style du titre</a:t>
            </a:r>
            <a:endParaRPr lang="en-US"/>
          </a:p>
        </p:txBody>
      </p:sp>
      <p:sp>
        <p:nvSpPr>
          <p:cNvPr id="4" name="Bildplatzhalter 3"/>
          <p:cNvSpPr>
            <a:spLocks noGrp="1"/>
          </p:cNvSpPr>
          <p:nvPr>
            <p:ph type="pic" sz="quarter" idx="10"/>
          </p:nvPr>
        </p:nvSpPr>
        <p:spPr>
          <a:xfrm>
            <a:off x="457200" y="1371600"/>
            <a:ext cx="4032000" cy="4644000"/>
          </a:xfrm>
        </p:spPr>
        <p:txBody>
          <a:bodyPr/>
          <a:lstStyle/>
          <a:p>
            <a:r>
              <a:rPr lang="fr-FR" smtClean="0"/>
              <a:t>Cliquez sur l'icône pour ajouter une image</a:t>
            </a:r>
            <a:endParaRPr lang="en-US"/>
          </a:p>
        </p:txBody>
      </p:sp>
      <p:sp>
        <p:nvSpPr>
          <p:cNvPr id="5" name="Bildplatzhalter 3"/>
          <p:cNvSpPr>
            <a:spLocks noGrp="1"/>
          </p:cNvSpPr>
          <p:nvPr>
            <p:ph type="pic" sz="quarter" idx="11"/>
          </p:nvPr>
        </p:nvSpPr>
        <p:spPr>
          <a:xfrm>
            <a:off x="4667500" y="1371600"/>
            <a:ext cx="4032000" cy="4644000"/>
          </a:xfrm>
        </p:spPr>
        <p:txBody>
          <a:bodyPr/>
          <a:lstStyle/>
          <a:p>
            <a:r>
              <a:rPr lang="fr-FR" smtClean="0"/>
              <a:t>Cliquez sur l'icône pour ajouter une image</a:t>
            </a:r>
            <a:endParaRPr lang="en-US"/>
          </a:p>
        </p:txBody>
      </p:sp>
    </p:spTree>
    <p:extLst>
      <p:ext uri="{BB962C8B-B14F-4D97-AF65-F5344CB8AC3E}">
        <p14:creationId xmlns:p14="http://schemas.microsoft.com/office/powerpoint/2010/main" val="2995117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yout Grafik">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4396" name="think-cell Slide" r:id="rId6" imgW="0" imgH="0" progId="">
                  <p:embed/>
                </p:oleObj>
              </mc:Choice>
              <mc:Fallback>
                <p:oleObj name="think-cell Slide" r:id="rId6" imgW="0" imgH="0" progId="">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3"/>
            </p:custDataLst>
          </p:nvPr>
        </p:nvSpPr>
        <p:spPr>
          <a:xfrm>
            <a:off x="457200" y="2407920"/>
            <a:ext cx="8242300" cy="1846659"/>
          </a:xfrm>
        </p:spPr>
        <p:txBody>
          <a:bodyPr wrap="square">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1" name="Textplatzhalter 9"/>
          <p:cNvSpPr>
            <a:spLocks noGrp="1"/>
          </p:cNvSpPr>
          <p:nvPr>
            <p:ph type="body" sz="quarter" idx="13" hasCustomPrompt="1"/>
            <p:custDataLst>
              <p:tags r:id="rId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extLst>
      <p:ext uri="{BB962C8B-B14F-4D97-AF65-F5344CB8AC3E}">
        <p14:creationId xmlns:p14="http://schemas.microsoft.com/office/powerpoint/2010/main" val="26309004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yout Prozess 6er">
    <p:spTree>
      <p:nvGrpSpPr>
        <p:cNvPr id="1" name=""/>
        <p:cNvGrpSpPr/>
        <p:nvPr/>
      </p:nvGrpSpPr>
      <p:grpSpPr>
        <a:xfrm>
          <a:off x="0" y="0"/>
          <a:ext cx="0" cy="0"/>
          <a:chOff x="0" y="0"/>
          <a:chExt cx="0" cy="0"/>
        </a:xfrm>
      </p:grpSpPr>
      <p:graphicFrame>
        <p:nvGraphicFramePr>
          <p:cNvPr id="27" name="Objekt 2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5420" name="think-cell Slide" r:id="rId17" imgW="0" imgH="0" progId="">
                  <p:embed/>
                </p:oleObj>
              </mc:Choice>
              <mc:Fallback>
                <p:oleObj name="think-cell Slide" r:id="rId17" imgW="0" imgH="0" progId="">
                  <p:embed/>
                  <p:pic>
                    <p:nvPicPr>
                      <p:cNvPr id="27" name="Objekt 2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hasCustomPrompt="1"/>
            <p:custDataLst>
              <p:tags r:id="rId3"/>
            </p:custDataLst>
          </p:nvPr>
        </p:nvSpPr>
        <p:spPr>
          <a:xfrm>
            <a:off x="573226" y="2373243"/>
            <a:ext cx="1260000" cy="307777"/>
          </a:xfrm>
        </p:spPr>
        <p:txBody>
          <a:bodyPr wrap="square">
            <a:spAutoFit/>
          </a:bodyPr>
          <a:lstStyle>
            <a:lvl1pPr>
              <a:defRPr b="1"/>
            </a:lvl1pPr>
          </a:lstStyle>
          <a:p>
            <a:pPr lvl="0"/>
            <a:r>
              <a:rPr lang="fr-CH" smtClean="0"/>
              <a:t>Titel</a:t>
            </a:r>
            <a:endParaRPr lang="fr-CH" dirty="0"/>
          </a:p>
        </p:txBody>
      </p:sp>
      <p:sp>
        <p:nvSpPr>
          <p:cNvPr id="15" name="Textplatzhalter 7"/>
          <p:cNvSpPr>
            <a:spLocks noGrp="1"/>
          </p:cNvSpPr>
          <p:nvPr>
            <p:ph type="body" sz="quarter" idx="14"/>
            <p:custDataLst>
              <p:tags r:id="rId4"/>
            </p:custDataLst>
          </p:nvPr>
        </p:nvSpPr>
        <p:spPr>
          <a:xfrm>
            <a:off x="573226" y="3113577"/>
            <a:ext cx="1260000" cy="1538883"/>
          </a:xfrm>
        </p:spPr>
        <p:txBody>
          <a:bodyPr wrap="square">
            <a:spAutoFit/>
          </a:bodyPr>
          <a:lstStyle>
            <a:lvl1pPr>
              <a:defRPr/>
            </a:lvl1pPr>
          </a:lstStyle>
          <a:p>
            <a:pPr lvl="0"/>
            <a:r>
              <a:rPr lang="fr-FR" smtClean="0"/>
              <a:t>Cliquez pour modifier les styles du texte du masque</a:t>
            </a:r>
          </a:p>
        </p:txBody>
      </p:sp>
      <p:sp>
        <p:nvSpPr>
          <p:cNvPr id="16" name="Textplatzhalter 7"/>
          <p:cNvSpPr>
            <a:spLocks noGrp="1"/>
          </p:cNvSpPr>
          <p:nvPr>
            <p:ph type="body" sz="quarter" idx="15" hasCustomPrompt="1"/>
            <p:custDataLst>
              <p:tags r:id="rId5"/>
            </p:custDataLst>
          </p:nvPr>
        </p:nvSpPr>
        <p:spPr>
          <a:xfrm>
            <a:off x="2032186" y="2373243"/>
            <a:ext cx="1260000" cy="307777"/>
          </a:xfrm>
        </p:spPr>
        <p:txBody>
          <a:bodyPr wrap="square">
            <a:spAutoFit/>
          </a:bodyPr>
          <a:lstStyle>
            <a:lvl1pPr>
              <a:defRPr b="1"/>
            </a:lvl1pPr>
          </a:lstStyle>
          <a:p>
            <a:pPr lvl="0"/>
            <a:r>
              <a:rPr lang="fr-CH" dirty="0" smtClean="0"/>
              <a:t>Titel</a:t>
            </a:r>
            <a:endParaRPr lang="fr-CH" dirty="0"/>
          </a:p>
        </p:txBody>
      </p:sp>
      <p:sp>
        <p:nvSpPr>
          <p:cNvPr id="17" name="Textplatzhalter 7"/>
          <p:cNvSpPr>
            <a:spLocks noGrp="1"/>
          </p:cNvSpPr>
          <p:nvPr>
            <p:ph type="body" sz="quarter" idx="16" hasCustomPrompt="1"/>
            <p:custDataLst>
              <p:tags r:id="rId6"/>
            </p:custDataLst>
          </p:nvPr>
        </p:nvSpPr>
        <p:spPr>
          <a:xfrm>
            <a:off x="2032186" y="3113577"/>
            <a:ext cx="1260000" cy="307777"/>
          </a:xfrm>
        </p:spPr>
        <p:txBody>
          <a:bodyPr wrap="square">
            <a:spAutoFit/>
          </a:bodyPr>
          <a:lstStyle>
            <a:lvl1pPr>
              <a:defRPr b="0"/>
            </a:lvl1pPr>
          </a:lstStyle>
          <a:p>
            <a:pPr lvl="0"/>
            <a:r>
              <a:rPr lang="fr-CH" dirty="0" err="1" smtClean="0"/>
              <a:t>Titel</a:t>
            </a:r>
            <a:endParaRPr lang="fr-CH" dirty="0"/>
          </a:p>
        </p:txBody>
      </p:sp>
      <p:sp>
        <p:nvSpPr>
          <p:cNvPr id="18" name="Textplatzhalter 7"/>
          <p:cNvSpPr>
            <a:spLocks noGrp="1"/>
          </p:cNvSpPr>
          <p:nvPr>
            <p:ph type="body" sz="quarter" idx="17" hasCustomPrompt="1"/>
            <p:custDataLst>
              <p:tags r:id="rId7"/>
            </p:custDataLst>
          </p:nvPr>
        </p:nvSpPr>
        <p:spPr>
          <a:xfrm>
            <a:off x="3363702" y="2373243"/>
            <a:ext cx="1260000" cy="307777"/>
          </a:xfrm>
        </p:spPr>
        <p:txBody>
          <a:bodyPr wrap="square">
            <a:spAutoFit/>
          </a:bodyPr>
          <a:lstStyle>
            <a:lvl1pPr>
              <a:defRPr b="1"/>
            </a:lvl1pPr>
          </a:lstStyle>
          <a:p>
            <a:pPr lvl="0"/>
            <a:r>
              <a:rPr lang="fr-CH" dirty="0" smtClean="0"/>
              <a:t>Titel</a:t>
            </a:r>
            <a:endParaRPr lang="fr-CH" dirty="0"/>
          </a:p>
        </p:txBody>
      </p:sp>
      <p:sp>
        <p:nvSpPr>
          <p:cNvPr id="19" name="Textplatzhalter 7"/>
          <p:cNvSpPr>
            <a:spLocks noGrp="1"/>
          </p:cNvSpPr>
          <p:nvPr>
            <p:ph type="body" sz="quarter" idx="18" hasCustomPrompt="1"/>
            <p:custDataLst>
              <p:tags r:id="rId8"/>
            </p:custDataLst>
          </p:nvPr>
        </p:nvSpPr>
        <p:spPr>
          <a:xfrm>
            <a:off x="3363702" y="3113577"/>
            <a:ext cx="1260000" cy="307777"/>
          </a:xfrm>
        </p:spPr>
        <p:txBody>
          <a:bodyPr wrap="square">
            <a:spAutoFit/>
          </a:bodyPr>
          <a:lstStyle>
            <a:lvl1pPr>
              <a:defRPr b="0"/>
            </a:lvl1pPr>
          </a:lstStyle>
          <a:p>
            <a:pPr lvl="0"/>
            <a:r>
              <a:rPr lang="fr-CH" dirty="0" smtClean="0"/>
              <a:t>Titel</a:t>
            </a:r>
            <a:endParaRPr lang="fr-CH" dirty="0"/>
          </a:p>
        </p:txBody>
      </p:sp>
      <p:sp>
        <p:nvSpPr>
          <p:cNvPr id="20" name="Textplatzhalter 7"/>
          <p:cNvSpPr>
            <a:spLocks noGrp="1"/>
          </p:cNvSpPr>
          <p:nvPr>
            <p:ph type="body" sz="quarter" idx="19" hasCustomPrompt="1"/>
            <p:custDataLst>
              <p:tags r:id="rId9"/>
            </p:custDataLst>
          </p:nvPr>
        </p:nvSpPr>
        <p:spPr>
          <a:xfrm>
            <a:off x="4695218" y="2373243"/>
            <a:ext cx="1260000" cy="307777"/>
          </a:xfrm>
        </p:spPr>
        <p:txBody>
          <a:bodyPr wrap="square">
            <a:spAutoFit/>
          </a:bodyPr>
          <a:lstStyle>
            <a:lvl1pPr>
              <a:defRPr b="1"/>
            </a:lvl1pPr>
          </a:lstStyle>
          <a:p>
            <a:pPr lvl="0"/>
            <a:r>
              <a:rPr lang="fr-CH" dirty="0" smtClean="0"/>
              <a:t>Titel</a:t>
            </a:r>
            <a:endParaRPr lang="fr-CH" dirty="0"/>
          </a:p>
        </p:txBody>
      </p:sp>
      <p:sp>
        <p:nvSpPr>
          <p:cNvPr id="21" name="Textplatzhalter 7"/>
          <p:cNvSpPr>
            <a:spLocks noGrp="1"/>
          </p:cNvSpPr>
          <p:nvPr>
            <p:ph type="body" sz="quarter" idx="20" hasCustomPrompt="1"/>
            <p:custDataLst>
              <p:tags r:id="rId10"/>
            </p:custDataLst>
          </p:nvPr>
        </p:nvSpPr>
        <p:spPr>
          <a:xfrm>
            <a:off x="4695218" y="3113577"/>
            <a:ext cx="1260000" cy="307777"/>
          </a:xfrm>
        </p:spPr>
        <p:txBody>
          <a:bodyPr wrap="square">
            <a:spAutoFit/>
          </a:bodyPr>
          <a:lstStyle>
            <a:lvl1pPr>
              <a:defRPr b="0"/>
            </a:lvl1pPr>
          </a:lstStyle>
          <a:p>
            <a:pPr lvl="0"/>
            <a:r>
              <a:rPr lang="fr-CH" smtClean="0"/>
              <a:t>Titel</a:t>
            </a:r>
            <a:endParaRPr lang="fr-CH" dirty="0"/>
          </a:p>
        </p:txBody>
      </p:sp>
      <p:sp>
        <p:nvSpPr>
          <p:cNvPr id="22" name="Textplatzhalter 7"/>
          <p:cNvSpPr>
            <a:spLocks noGrp="1"/>
          </p:cNvSpPr>
          <p:nvPr>
            <p:ph type="body" sz="quarter" idx="21" hasCustomPrompt="1"/>
            <p:custDataLst>
              <p:tags r:id="rId11"/>
            </p:custDataLst>
          </p:nvPr>
        </p:nvSpPr>
        <p:spPr>
          <a:xfrm>
            <a:off x="6026733" y="2373243"/>
            <a:ext cx="1260000" cy="307777"/>
          </a:xfrm>
        </p:spPr>
        <p:txBody>
          <a:bodyPr wrap="square">
            <a:spAutoFit/>
          </a:bodyPr>
          <a:lstStyle>
            <a:lvl1pPr>
              <a:defRPr b="1"/>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12"/>
            </p:custDataLst>
          </p:nvPr>
        </p:nvSpPr>
        <p:spPr>
          <a:xfrm>
            <a:off x="6026733" y="3113577"/>
            <a:ext cx="1260000" cy="307777"/>
          </a:xfrm>
        </p:spPr>
        <p:txBody>
          <a:bodyPr wrap="square">
            <a:spAutoFit/>
          </a:bodyPr>
          <a:lstStyle>
            <a:lvl1pPr>
              <a:defRPr b="0"/>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13"/>
            </p:custDataLst>
          </p:nvPr>
        </p:nvSpPr>
        <p:spPr>
          <a:xfrm>
            <a:off x="7358248" y="2373243"/>
            <a:ext cx="1260000" cy="307777"/>
          </a:xfrm>
        </p:spPr>
        <p:txBody>
          <a:bodyPr wrap="square">
            <a:spAutoFit/>
          </a:bodyPr>
          <a:lstStyle>
            <a:lvl1pPr>
              <a:defRPr b="1"/>
            </a:lvl1pPr>
          </a:lstStyle>
          <a:p>
            <a:pPr lvl="0"/>
            <a:r>
              <a:rPr lang="fr-CH" smtClean="0"/>
              <a:t>Titel</a:t>
            </a:r>
            <a:endParaRPr lang="fr-CH" dirty="0"/>
          </a:p>
        </p:txBody>
      </p:sp>
      <p:sp>
        <p:nvSpPr>
          <p:cNvPr id="25" name="Textplatzhalter 7"/>
          <p:cNvSpPr>
            <a:spLocks noGrp="1"/>
          </p:cNvSpPr>
          <p:nvPr>
            <p:ph type="body" sz="quarter" idx="24" hasCustomPrompt="1"/>
            <p:custDataLst>
              <p:tags r:id="rId14"/>
            </p:custDataLst>
          </p:nvPr>
        </p:nvSpPr>
        <p:spPr>
          <a:xfrm>
            <a:off x="7358248" y="3113577"/>
            <a:ext cx="1260000" cy="307777"/>
          </a:xfrm>
        </p:spPr>
        <p:txBody>
          <a:bodyPr wrap="square">
            <a:spAutoFit/>
          </a:bodyPr>
          <a:lstStyle>
            <a:lvl1pPr>
              <a:defRPr b="0"/>
            </a:lvl1pPr>
          </a:lstStyle>
          <a:p>
            <a:pPr lvl="0"/>
            <a:r>
              <a:rPr lang="fr-CH" dirty="0" smtClean="0"/>
              <a:t>Titel</a:t>
            </a:r>
            <a:endParaRPr lang="fr-CH" dirty="0"/>
          </a:p>
        </p:txBody>
      </p:sp>
      <p:sp>
        <p:nvSpPr>
          <p:cNvPr id="28" name="Textplatzhalter 9"/>
          <p:cNvSpPr>
            <a:spLocks noGrp="1"/>
          </p:cNvSpPr>
          <p:nvPr>
            <p:ph type="body" sz="quarter" idx="13" hasCustomPrompt="1"/>
            <p:custDataLst>
              <p:tags r:id="rId15"/>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extLst>
      <p:ext uri="{BB962C8B-B14F-4D97-AF65-F5344CB8AC3E}">
        <p14:creationId xmlns:p14="http://schemas.microsoft.com/office/powerpoint/2010/main" val="571923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yout Prozess 5er">
    <p:spTree>
      <p:nvGrpSpPr>
        <p:cNvPr id="1" name=""/>
        <p:cNvGrpSpPr/>
        <p:nvPr/>
      </p:nvGrpSpPr>
      <p:grpSpPr>
        <a:xfrm>
          <a:off x="0" y="0"/>
          <a:ext cx="0" cy="0"/>
          <a:chOff x="0" y="0"/>
          <a:chExt cx="0" cy="0"/>
        </a:xfrm>
      </p:grpSpPr>
      <p:graphicFrame>
        <p:nvGraphicFramePr>
          <p:cNvPr id="31" name="Objekt 3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6444" name="think-cell Slide" r:id="rId15" imgW="0" imgH="0" progId="">
                  <p:embed/>
                </p:oleObj>
              </mc:Choice>
              <mc:Fallback>
                <p:oleObj name="think-cell Slide" r:id="rId15" imgW="0" imgH="0" progId="">
                  <p:embed/>
                  <p:pic>
                    <p:nvPicPr>
                      <p:cNvPr id="31" name="Objekt 3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1512000" cy="307777"/>
          </a:xfrm>
        </p:spPr>
        <p:txBody>
          <a:bodyPr wrap="square">
            <a:spAutoFit/>
          </a:bodyPr>
          <a:lstStyle>
            <a:lvl1pPr>
              <a:defRPr b="1"/>
            </a:lvl1pPr>
          </a:lstStyle>
          <a:p>
            <a:pPr lvl="0"/>
            <a:r>
              <a:rPr lang="fr-CH" smtClean="0"/>
              <a:t>Titel</a:t>
            </a:r>
            <a:endParaRPr lang="fr-CH" dirty="0"/>
          </a:p>
        </p:txBody>
      </p:sp>
      <p:sp>
        <p:nvSpPr>
          <p:cNvPr id="15" name="Textplatzhalter 7"/>
          <p:cNvSpPr>
            <a:spLocks noGrp="1"/>
          </p:cNvSpPr>
          <p:nvPr>
            <p:ph type="body" sz="quarter" idx="14"/>
            <p:custDataLst>
              <p:tags r:id="rId3"/>
            </p:custDataLst>
          </p:nvPr>
        </p:nvSpPr>
        <p:spPr>
          <a:xfrm>
            <a:off x="573226" y="3113577"/>
            <a:ext cx="1519237" cy="1231106"/>
          </a:xfrm>
        </p:spPr>
        <p:txBody>
          <a:bodyPr wrap="square">
            <a:spAutoFit/>
          </a:bodyPr>
          <a:lstStyle>
            <a:lvl1pPr>
              <a:defRPr/>
            </a:lvl1pPr>
          </a:lstStyle>
          <a:p>
            <a:pPr lvl="0"/>
            <a:r>
              <a:rPr lang="fr-FR" smtClean="0"/>
              <a:t>Cliquez pour modifier les styles du texte du masque</a:t>
            </a:r>
          </a:p>
        </p:txBody>
      </p:sp>
      <p:sp>
        <p:nvSpPr>
          <p:cNvPr id="18" name="Textplatzhalter 7"/>
          <p:cNvSpPr>
            <a:spLocks noGrp="1"/>
          </p:cNvSpPr>
          <p:nvPr>
            <p:ph type="body" sz="quarter" idx="17" hasCustomPrompt="1"/>
            <p:custDataLst>
              <p:tags r:id="rId4"/>
            </p:custDataLst>
          </p:nvPr>
        </p:nvSpPr>
        <p:spPr>
          <a:xfrm>
            <a:off x="2307236" y="2373243"/>
            <a:ext cx="1512000" cy="307777"/>
          </a:xfrm>
        </p:spPr>
        <p:txBody>
          <a:bodyPr wrap="square">
            <a:spAutoFit/>
          </a:bodyPr>
          <a:lstStyle>
            <a:lvl1pPr>
              <a:defRPr b="1"/>
            </a:lvl1pPr>
          </a:lstStyle>
          <a:p>
            <a:pPr lvl="0"/>
            <a:r>
              <a:rPr lang="fr-CH" dirty="0" smtClean="0"/>
              <a:t>Titel</a:t>
            </a:r>
            <a:endParaRPr lang="fr-CH" dirty="0"/>
          </a:p>
        </p:txBody>
      </p:sp>
      <p:sp>
        <p:nvSpPr>
          <p:cNvPr id="19" name="Textplatzhalter 7"/>
          <p:cNvSpPr>
            <a:spLocks noGrp="1"/>
          </p:cNvSpPr>
          <p:nvPr>
            <p:ph type="body" sz="quarter" idx="18" hasCustomPrompt="1"/>
            <p:custDataLst>
              <p:tags r:id="rId5"/>
            </p:custDataLst>
          </p:nvPr>
        </p:nvSpPr>
        <p:spPr>
          <a:xfrm>
            <a:off x="2307236" y="3113577"/>
            <a:ext cx="1512000" cy="307777"/>
          </a:xfrm>
        </p:spPr>
        <p:txBody>
          <a:bodyPr wrap="square">
            <a:spAutoFit/>
          </a:bodyPr>
          <a:lstStyle>
            <a:lvl1pPr>
              <a:defRPr b="0"/>
            </a:lvl1pPr>
          </a:lstStyle>
          <a:p>
            <a:pPr lvl="0"/>
            <a:r>
              <a:rPr lang="fr-CH" dirty="0" err="1" smtClean="0"/>
              <a:t>Titel</a:t>
            </a:r>
            <a:endParaRPr lang="fr-CH" dirty="0"/>
          </a:p>
        </p:txBody>
      </p:sp>
      <p:sp>
        <p:nvSpPr>
          <p:cNvPr id="20" name="Textplatzhalter 7"/>
          <p:cNvSpPr>
            <a:spLocks noGrp="1"/>
          </p:cNvSpPr>
          <p:nvPr>
            <p:ph type="body" sz="quarter" idx="19" hasCustomPrompt="1"/>
            <p:custDataLst>
              <p:tags r:id="rId6"/>
            </p:custDataLst>
          </p:nvPr>
        </p:nvSpPr>
        <p:spPr>
          <a:xfrm>
            <a:off x="3929319" y="2373243"/>
            <a:ext cx="1440000" cy="307777"/>
          </a:xfrm>
        </p:spPr>
        <p:txBody>
          <a:bodyPr wrap="square">
            <a:spAutoFit/>
          </a:bodyPr>
          <a:lstStyle>
            <a:lvl1pPr>
              <a:defRPr b="1"/>
            </a:lvl1pPr>
          </a:lstStyle>
          <a:p>
            <a:pPr lvl="0"/>
            <a:r>
              <a:rPr lang="fr-CH" dirty="0" smtClean="0"/>
              <a:t>Titel</a:t>
            </a:r>
            <a:endParaRPr lang="fr-CH" dirty="0"/>
          </a:p>
        </p:txBody>
      </p:sp>
      <p:sp>
        <p:nvSpPr>
          <p:cNvPr id="21" name="Textplatzhalter 7"/>
          <p:cNvSpPr>
            <a:spLocks noGrp="1"/>
          </p:cNvSpPr>
          <p:nvPr>
            <p:ph type="body" sz="quarter" idx="20" hasCustomPrompt="1"/>
            <p:custDataLst>
              <p:tags r:id="rId7"/>
            </p:custDataLst>
          </p:nvPr>
        </p:nvSpPr>
        <p:spPr>
          <a:xfrm>
            <a:off x="3929319" y="3113577"/>
            <a:ext cx="1440000" cy="307777"/>
          </a:xfrm>
        </p:spPr>
        <p:txBody>
          <a:bodyPr wrap="square">
            <a:spAutoFit/>
          </a:bodyPr>
          <a:lstStyle>
            <a:lvl1pPr>
              <a:defRPr b="0"/>
            </a:lvl1pPr>
          </a:lstStyle>
          <a:p>
            <a:pPr lvl="0"/>
            <a:r>
              <a:rPr lang="fr-CH" smtClean="0"/>
              <a:t>Titel</a:t>
            </a:r>
            <a:endParaRPr lang="fr-CH" dirty="0"/>
          </a:p>
        </p:txBody>
      </p:sp>
      <p:sp>
        <p:nvSpPr>
          <p:cNvPr id="22" name="Textplatzhalter 7"/>
          <p:cNvSpPr>
            <a:spLocks noGrp="1"/>
          </p:cNvSpPr>
          <p:nvPr>
            <p:ph type="body" sz="quarter" idx="21" hasCustomPrompt="1"/>
            <p:custDataLst>
              <p:tags r:id="rId8"/>
            </p:custDataLst>
          </p:nvPr>
        </p:nvSpPr>
        <p:spPr>
          <a:xfrm>
            <a:off x="5479402" y="2373243"/>
            <a:ext cx="1512000" cy="307777"/>
          </a:xfrm>
        </p:spPr>
        <p:txBody>
          <a:bodyPr wrap="square">
            <a:spAutoFit/>
          </a:bodyPr>
          <a:lstStyle>
            <a:lvl1pPr>
              <a:defRPr b="1"/>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9"/>
            </p:custDataLst>
          </p:nvPr>
        </p:nvSpPr>
        <p:spPr>
          <a:xfrm>
            <a:off x="5479402" y="3113577"/>
            <a:ext cx="1512000" cy="307777"/>
          </a:xfrm>
        </p:spPr>
        <p:txBody>
          <a:bodyPr wrap="square">
            <a:spAutoFit/>
          </a:bodyPr>
          <a:lstStyle>
            <a:lvl1pPr>
              <a:defRPr b="0"/>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10"/>
            </p:custDataLst>
          </p:nvPr>
        </p:nvSpPr>
        <p:spPr>
          <a:xfrm>
            <a:off x="7101486" y="2373243"/>
            <a:ext cx="1512000" cy="307777"/>
          </a:xfrm>
        </p:spPr>
        <p:txBody>
          <a:bodyPr wrap="square">
            <a:spAutoFit/>
          </a:bodyPr>
          <a:lstStyle>
            <a:lvl1pPr>
              <a:defRPr b="1"/>
            </a:lvl1pPr>
          </a:lstStyle>
          <a:p>
            <a:pPr lvl="0"/>
            <a:r>
              <a:rPr lang="fr-CH" dirty="0" smtClean="0"/>
              <a:t>Titel</a:t>
            </a:r>
            <a:endParaRPr lang="fr-CH" dirty="0"/>
          </a:p>
        </p:txBody>
      </p:sp>
      <p:sp>
        <p:nvSpPr>
          <p:cNvPr id="25" name="Textplatzhalter 7"/>
          <p:cNvSpPr>
            <a:spLocks noGrp="1"/>
          </p:cNvSpPr>
          <p:nvPr>
            <p:ph type="body" sz="quarter" idx="24" hasCustomPrompt="1"/>
            <p:custDataLst>
              <p:tags r:id="rId11"/>
            </p:custDataLst>
          </p:nvPr>
        </p:nvSpPr>
        <p:spPr>
          <a:xfrm>
            <a:off x="7101486" y="3113577"/>
            <a:ext cx="1512000" cy="307777"/>
          </a:xfrm>
        </p:spPr>
        <p:txBody>
          <a:bodyPr wrap="square">
            <a:spAutoFit/>
          </a:bodyPr>
          <a:lstStyle>
            <a:lvl1pPr>
              <a:defRPr b="0"/>
            </a:lvl1pPr>
          </a:lstStyle>
          <a:p>
            <a:pPr lvl="0"/>
            <a:r>
              <a:rPr lang="fr-CH" dirty="0" smtClean="0"/>
              <a:t>Titel</a:t>
            </a:r>
            <a:endParaRPr lang="fr-CH" dirty="0"/>
          </a:p>
        </p:txBody>
      </p:sp>
      <p:sp>
        <p:nvSpPr>
          <p:cNvPr id="28" name="Titel 1"/>
          <p:cNvSpPr>
            <a:spLocks noGrp="1"/>
          </p:cNvSpPr>
          <p:nvPr>
            <p:ph type="title" hasCustomPrompt="1"/>
            <p:custDataLst>
              <p:tags r:id="rId12"/>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29" name="Textplatzhalter 9"/>
          <p:cNvSpPr>
            <a:spLocks noGrp="1"/>
          </p:cNvSpPr>
          <p:nvPr>
            <p:ph type="body" sz="quarter" idx="13" hasCustomPrompt="1"/>
            <p:custDataLst>
              <p:tags r:id="rId1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extLst>
      <p:ext uri="{BB962C8B-B14F-4D97-AF65-F5344CB8AC3E}">
        <p14:creationId xmlns:p14="http://schemas.microsoft.com/office/powerpoint/2010/main" val="42140970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yout Prozess 4er">
    <p:spTree>
      <p:nvGrpSpPr>
        <p:cNvPr id="1" name=""/>
        <p:cNvGrpSpPr/>
        <p:nvPr/>
      </p:nvGrpSpPr>
      <p:grpSpPr>
        <a:xfrm>
          <a:off x="0" y="0"/>
          <a:ext cx="0" cy="0"/>
          <a:chOff x="0" y="0"/>
          <a:chExt cx="0" cy="0"/>
        </a:xfrm>
      </p:grpSpPr>
      <p:graphicFrame>
        <p:nvGraphicFramePr>
          <p:cNvPr id="28" name="Objekt 2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7468" name="think-cell Slide" r:id="rId13" imgW="0" imgH="0" progId="">
                  <p:embed/>
                </p:oleObj>
              </mc:Choice>
              <mc:Fallback>
                <p:oleObj name="think-cell Slide" r:id="rId13" imgW="0" imgH="0" progId="">
                  <p:embed/>
                  <p:pic>
                    <p:nvPicPr>
                      <p:cNvPr id="28" name="Objekt 27"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platzhalter 7"/>
          <p:cNvSpPr>
            <a:spLocks noGrp="1"/>
          </p:cNvSpPr>
          <p:nvPr>
            <p:ph type="body" sz="quarter" idx="14"/>
            <p:custDataLst>
              <p:tags r:id="rId2"/>
            </p:custDataLst>
          </p:nvPr>
        </p:nvSpPr>
        <p:spPr>
          <a:xfrm>
            <a:off x="573226" y="3113577"/>
            <a:ext cx="1872000" cy="1231106"/>
          </a:xfrm>
        </p:spPr>
        <p:txBody>
          <a:bodyPr wrap="square">
            <a:spAutoFit/>
          </a:bodyPr>
          <a:lstStyle>
            <a:lvl1pPr>
              <a:defRPr/>
            </a:lvl1pPr>
          </a:lstStyle>
          <a:p>
            <a:pPr lvl="0"/>
            <a:r>
              <a:rPr lang="fr-FR" smtClean="0"/>
              <a:t>Cliquez pour modifier les styles du texte du masque</a:t>
            </a:r>
          </a:p>
        </p:txBody>
      </p:sp>
      <p:sp>
        <p:nvSpPr>
          <p:cNvPr id="21" name="Textplatzhalter 7"/>
          <p:cNvSpPr>
            <a:spLocks noGrp="1"/>
          </p:cNvSpPr>
          <p:nvPr>
            <p:ph type="body" sz="quarter" idx="20" hasCustomPrompt="1"/>
            <p:custDataLst>
              <p:tags r:id="rId3"/>
            </p:custDataLst>
          </p:nvPr>
        </p:nvSpPr>
        <p:spPr>
          <a:xfrm>
            <a:off x="2683200" y="3113577"/>
            <a:ext cx="1872000" cy="307777"/>
          </a:xfrm>
        </p:spPr>
        <p:txBody>
          <a:bodyPr wrap="square">
            <a:spAutoFit/>
          </a:bodyPr>
          <a:lstStyle>
            <a:lvl1pPr>
              <a:defRPr b="0"/>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4"/>
            </p:custDataLst>
          </p:nvPr>
        </p:nvSpPr>
        <p:spPr>
          <a:xfrm>
            <a:off x="4684244" y="3113577"/>
            <a:ext cx="1872000" cy="307777"/>
          </a:xfrm>
        </p:spPr>
        <p:txBody>
          <a:bodyPr wrap="square">
            <a:spAutoFit/>
          </a:bodyPr>
          <a:lstStyle>
            <a:lvl1pPr>
              <a:defRPr b="0"/>
            </a:lvl1pPr>
          </a:lstStyle>
          <a:p>
            <a:pPr lvl="0"/>
            <a:r>
              <a:rPr lang="fr-CH" smtClean="0"/>
              <a:t>Titel</a:t>
            </a:r>
            <a:endParaRPr lang="fr-CH" dirty="0"/>
          </a:p>
        </p:txBody>
      </p:sp>
      <p:sp>
        <p:nvSpPr>
          <p:cNvPr id="25" name="Textplatzhalter 7"/>
          <p:cNvSpPr>
            <a:spLocks noGrp="1"/>
          </p:cNvSpPr>
          <p:nvPr>
            <p:ph type="body" sz="quarter" idx="24" hasCustomPrompt="1"/>
            <p:custDataLst>
              <p:tags r:id="rId5"/>
            </p:custDataLst>
          </p:nvPr>
        </p:nvSpPr>
        <p:spPr>
          <a:xfrm>
            <a:off x="6685288" y="3113577"/>
            <a:ext cx="1872000" cy="307777"/>
          </a:xfrm>
        </p:spPr>
        <p:txBody>
          <a:bodyPr wrap="square">
            <a:spAutoFit/>
          </a:bodyPr>
          <a:lstStyle>
            <a:lvl1pPr>
              <a:defRPr b="0"/>
            </a:lvl1pPr>
          </a:lstStyle>
          <a:p>
            <a:pPr lvl="0"/>
            <a:r>
              <a:rPr lang="fr-CH" dirty="0" smtClean="0"/>
              <a:t>Titel</a:t>
            </a:r>
            <a:endParaRPr lang="fr-CH" dirty="0"/>
          </a:p>
        </p:txBody>
      </p:sp>
      <p:sp>
        <p:nvSpPr>
          <p:cNvPr id="13" name="Textplatzhalter 7"/>
          <p:cNvSpPr>
            <a:spLocks noGrp="1"/>
          </p:cNvSpPr>
          <p:nvPr>
            <p:ph type="body" sz="quarter" idx="12" hasCustomPrompt="1"/>
            <p:custDataLst>
              <p:tags r:id="rId6"/>
            </p:custDataLst>
          </p:nvPr>
        </p:nvSpPr>
        <p:spPr>
          <a:xfrm>
            <a:off x="573226" y="2373243"/>
            <a:ext cx="1872000" cy="307777"/>
          </a:xfrm>
        </p:spPr>
        <p:txBody>
          <a:bodyPr wrap="square">
            <a:spAutoFit/>
          </a:bodyPr>
          <a:lstStyle>
            <a:lvl1pPr>
              <a:defRPr b="1"/>
            </a:lvl1pPr>
          </a:lstStyle>
          <a:p>
            <a:pPr lvl="0"/>
            <a:r>
              <a:rPr lang="fr-CH" dirty="0" err="1" smtClean="0"/>
              <a:t>Titel</a:t>
            </a:r>
            <a:endParaRPr lang="fr-CH" dirty="0"/>
          </a:p>
        </p:txBody>
      </p:sp>
      <p:sp>
        <p:nvSpPr>
          <p:cNvPr id="16" name="Textplatzhalter 7"/>
          <p:cNvSpPr>
            <a:spLocks noGrp="1"/>
          </p:cNvSpPr>
          <p:nvPr>
            <p:ph type="body" sz="quarter" idx="19" hasCustomPrompt="1"/>
            <p:custDataLst>
              <p:tags r:id="rId7"/>
            </p:custDataLst>
          </p:nvPr>
        </p:nvSpPr>
        <p:spPr>
          <a:xfrm>
            <a:off x="2683200" y="2373243"/>
            <a:ext cx="1872000" cy="307777"/>
          </a:xfrm>
        </p:spPr>
        <p:txBody>
          <a:bodyPr wrap="square">
            <a:spAutoFit/>
          </a:bodyPr>
          <a:lstStyle>
            <a:lvl1pPr>
              <a:defRPr b="1"/>
            </a:lvl1pPr>
          </a:lstStyle>
          <a:p>
            <a:pPr lvl="0"/>
            <a:r>
              <a:rPr lang="fr-CH" dirty="0" smtClean="0"/>
              <a:t>Titel</a:t>
            </a:r>
            <a:endParaRPr lang="fr-CH" dirty="0"/>
          </a:p>
        </p:txBody>
      </p:sp>
      <p:sp>
        <p:nvSpPr>
          <p:cNvPr id="17" name="Textplatzhalter 7"/>
          <p:cNvSpPr>
            <a:spLocks noGrp="1"/>
          </p:cNvSpPr>
          <p:nvPr>
            <p:ph type="body" sz="quarter" idx="21" hasCustomPrompt="1"/>
            <p:custDataLst>
              <p:tags r:id="rId8"/>
            </p:custDataLst>
          </p:nvPr>
        </p:nvSpPr>
        <p:spPr>
          <a:xfrm>
            <a:off x="4684244" y="2373243"/>
            <a:ext cx="1872000" cy="307777"/>
          </a:xfrm>
        </p:spPr>
        <p:txBody>
          <a:bodyPr wrap="square">
            <a:spAutoFit/>
          </a:bodyPr>
          <a:lstStyle>
            <a:lvl1pPr>
              <a:defRPr b="1"/>
            </a:lvl1pPr>
          </a:lstStyle>
          <a:p>
            <a:pPr lvl="0"/>
            <a:r>
              <a:rPr lang="fr-CH" dirty="0" smtClean="0"/>
              <a:t>Titel</a:t>
            </a:r>
            <a:endParaRPr lang="fr-CH" dirty="0"/>
          </a:p>
        </p:txBody>
      </p:sp>
      <p:sp>
        <p:nvSpPr>
          <p:cNvPr id="18" name="Textplatzhalter 7"/>
          <p:cNvSpPr>
            <a:spLocks noGrp="1"/>
          </p:cNvSpPr>
          <p:nvPr>
            <p:ph type="body" sz="quarter" idx="23" hasCustomPrompt="1"/>
            <p:custDataLst>
              <p:tags r:id="rId9"/>
            </p:custDataLst>
          </p:nvPr>
        </p:nvSpPr>
        <p:spPr>
          <a:xfrm>
            <a:off x="6685288" y="2373243"/>
            <a:ext cx="1872000" cy="307777"/>
          </a:xfrm>
        </p:spPr>
        <p:txBody>
          <a:bodyPr wrap="square">
            <a:spAutoFit/>
          </a:bodyPr>
          <a:lstStyle>
            <a:lvl1pPr>
              <a:defRPr b="1"/>
            </a:lvl1pPr>
          </a:lstStyle>
          <a:p>
            <a:pPr lvl="0"/>
            <a:r>
              <a:rPr lang="fr-CH" dirty="0" smtClean="0"/>
              <a:t>Titel</a:t>
            </a:r>
            <a:endParaRPr lang="fr-CH" dirty="0"/>
          </a:p>
        </p:txBody>
      </p:sp>
      <p:sp>
        <p:nvSpPr>
          <p:cNvPr id="19" name="Titel 1"/>
          <p:cNvSpPr>
            <a:spLocks noGrp="1"/>
          </p:cNvSpPr>
          <p:nvPr>
            <p:ph type="title" hasCustomPrompt="1"/>
            <p:custDataLst>
              <p:tags r:id="rId10"/>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26" name="Textplatzhalter 9"/>
          <p:cNvSpPr>
            <a:spLocks noGrp="1"/>
          </p:cNvSpPr>
          <p:nvPr>
            <p:ph type="body" sz="quarter" idx="13" hasCustomPrompt="1"/>
            <p:custDataLst>
              <p:tags r:id="rId11"/>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extLst>
      <p:ext uri="{BB962C8B-B14F-4D97-AF65-F5344CB8AC3E}">
        <p14:creationId xmlns:p14="http://schemas.microsoft.com/office/powerpoint/2010/main" val="32887720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yout Prozess 3er">
    <p:spTree>
      <p:nvGrpSpPr>
        <p:cNvPr id="1" name=""/>
        <p:cNvGrpSpPr/>
        <p:nvPr/>
      </p:nvGrpSpPr>
      <p:grpSpPr>
        <a:xfrm>
          <a:off x="0" y="0"/>
          <a:ext cx="0" cy="0"/>
          <a:chOff x="0" y="0"/>
          <a:chExt cx="0" cy="0"/>
        </a:xfrm>
      </p:grpSpPr>
      <p:graphicFrame>
        <p:nvGraphicFramePr>
          <p:cNvPr id="17" name="Objekt 1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8492" name="think-cell Slide" r:id="rId11" imgW="0" imgH="0" progId="">
                  <p:embed/>
                </p:oleObj>
              </mc:Choice>
              <mc:Fallback>
                <p:oleObj name="think-cell Slide" r:id="rId11" imgW="0" imgH="0" progId="">
                  <p:embed/>
                  <p:pic>
                    <p:nvPicPr>
                      <p:cNvPr id="17" name="Objekt 1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2592000" cy="307777"/>
          </a:xfrm>
        </p:spPr>
        <p:txBody>
          <a:bodyPr wrap="square">
            <a:spAutoFit/>
          </a:bodyPr>
          <a:lstStyle>
            <a:lvl1pPr>
              <a:defRPr b="1"/>
            </a:lvl1pPr>
          </a:lstStyle>
          <a:p>
            <a:pPr lvl="0"/>
            <a:r>
              <a:rPr lang="fr-CH" dirty="0" smtClean="0"/>
              <a:t>Titel</a:t>
            </a:r>
            <a:endParaRPr lang="fr-CH" dirty="0"/>
          </a:p>
        </p:txBody>
      </p:sp>
      <p:sp>
        <p:nvSpPr>
          <p:cNvPr id="15" name="Textplatzhalter 7"/>
          <p:cNvSpPr>
            <a:spLocks noGrp="1"/>
          </p:cNvSpPr>
          <p:nvPr>
            <p:ph type="body" sz="quarter" idx="14"/>
            <p:custDataLst>
              <p:tags r:id="rId3"/>
            </p:custDataLst>
          </p:nvPr>
        </p:nvSpPr>
        <p:spPr>
          <a:xfrm>
            <a:off x="573226" y="3113577"/>
            <a:ext cx="2592000" cy="923330"/>
          </a:xfrm>
        </p:spPr>
        <p:txBody>
          <a:bodyPr wrap="square">
            <a:spAutoFit/>
          </a:bodyPr>
          <a:lstStyle>
            <a:lvl1pPr>
              <a:defRPr/>
            </a:lvl1pPr>
          </a:lstStyle>
          <a:p>
            <a:pPr lvl="0"/>
            <a:r>
              <a:rPr lang="fr-FR" smtClean="0"/>
              <a:t>Cliquez pour modifier les styles du texte du masque</a:t>
            </a:r>
          </a:p>
        </p:txBody>
      </p:sp>
      <p:sp>
        <p:nvSpPr>
          <p:cNvPr id="22" name="Textplatzhalter 7"/>
          <p:cNvSpPr>
            <a:spLocks noGrp="1"/>
          </p:cNvSpPr>
          <p:nvPr>
            <p:ph type="body" sz="quarter" idx="21" hasCustomPrompt="1"/>
            <p:custDataLst>
              <p:tags r:id="rId4"/>
            </p:custDataLst>
          </p:nvPr>
        </p:nvSpPr>
        <p:spPr>
          <a:xfrm>
            <a:off x="3383379" y="2373243"/>
            <a:ext cx="2592000" cy="307777"/>
          </a:xfrm>
        </p:spPr>
        <p:txBody>
          <a:bodyPr wrap="square">
            <a:spAutoFit/>
          </a:bodyPr>
          <a:lstStyle>
            <a:lvl1pPr>
              <a:defRPr b="1"/>
            </a:lvl1pPr>
          </a:lstStyle>
          <a:p>
            <a:pPr lvl="0"/>
            <a:r>
              <a:rPr lang="fr-CH" smtClean="0"/>
              <a:t>Titel</a:t>
            </a:r>
            <a:endParaRPr lang="fr-CH" dirty="0"/>
          </a:p>
        </p:txBody>
      </p:sp>
      <p:sp>
        <p:nvSpPr>
          <p:cNvPr id="23" name="Textplatzhalter 7"/>
          <p:cNvSpPr>
            <a:spLocks noGrp="1"/>
          </p:cNvSpPr>
          <p:nvPr>
            <p:ph type="body" sz="quarter" idx="22" hasCustomPrompt="1"/>
            <p:custDataLst>
              <p:tags r:id="rId5"/>
            </p:custDataLst>
          </p:nvPr>
        </p:nvSpPr>
        <p:spPr>
          <a:xfrm>
            <a:off x="3383379" y="3113577"/>
            <a:ext cx="2592000" cy="307777"/>
          </a:xfrm>
        </p:spPr>
        <p:txBody>
          <a:bodyPr wrap="square">
            <a:spAutoFit/>
          </a:bodyPr>
          <a:lstStyle>
            <a:lvl1pPr>
              <a:defRPr b="0"/>
            </a:lvl1pPr>
          </a:lstStyle>
          <a:p>
            <a:pPr lvl="0"/>
            <a:r>
              <a:rPr lang="fr-CH" dirty="0" err="1" smtClean="0"/>
              <a:t>Titel</a:t>
            </a:r>
            <a:endParaRPr lang="fr-CH" dirty="0"/>
          </a:p>
        </p:txBody>
      </p:sp>
      <p:sp>
        <p:nvSpPr>
          <p:cNvPr id="24" name="Textplatzhalter 7"/>
          <p:cNvSpPr>
            <a:spLocks noGrp="1"/>
          </p:cNvSpPr>
          <p:nvPr>
            <p:ph type="body" sz="quarter" idx="23" hasCustomPrompt="1"/>
            <p:custDataLst>
              <p:tags r:id="rId6"/>
            </p:custDataLst>
          </p:nvPr>
        </p:nvSpPr>
        <p:spPr>
          <a:xfrm>
            <a:off x="6047204" y="2373243"/>
            <a:ext cx="2592000" cy="307777"/>
          </a:xfrm>
        </p:spPr>
        <p:txBody>
          <a:bodyPr wrap="square">
            <a:spAutoFit/>
          </a:bodyPr>
          <a:lstStyle>
            <a:lvl1pPr>
              <a:defRPr b="1"/>
            </a:lvl1pPr>
          </a:lstStyle>
          <a:p>
            <a:pPr lvl="0"/>
            <a:r>
              <a:rPr lang="fr-CH" dirty="0" smtClean="0"/>
              <a:t>Titel</a:t>
            </a:r>
            <a:endParaRPr lang="fr-CH" dirty="0"/>
          </a:p>
        </p:txBody>
      </p:sp>
      <p:sp>
        <p:nvSpPr>
          <p:cNvPr id="25" name="Textplatzhalter 7"/>
          <p:cNvSpPr>
            <a:spLocks noGrp="1"/>
          </p:cNvSpPr>
          <p:nvPr>
            <p:ph type="body" sz="quarter" idx="24" hasCustomPrompt="1"/>
            <p:custDataLst>
              <p:tags r:id="rId7"/>
            </p:custDataLst>
          </p:nvPr>
        </p:nvSpPr>
        <p:spPr>
          <a:xfrm>
            <a:off x="6047204" y="3113577"/>
            <a:ext cx="2592000" cy="307777"/>
          </a:xfrm>
        </p:spPr>
        <p:txBody>
          <a:bodyPr wrap="square">
            <a:spAutoFit/>
          </a:bodyPr>
          <a:lstStyle>
            <a:lvl1pPr>
              <a:defRPr b="0"/>
            </a:lvl1pPr>
          </a:lstStyle>
          <a:p>
            <a:pPr lvl="0"/>
            <a:r>
              <a:rPr lang="fr-CH" smtClean="0"/>
              <a:t>Titel</a:t>
            </a:r>
            <a:endParaRPr lang="fr-CH" dirty="0"/>
          </a:p>
        </p:txBody>
      </p:sp>
      <p:sp>
        <p:nvSpPr>
          <p:cNvPr id="11" name="Titel 1"/>
          <p:cNvSpPr>
            <a:spLocks noGrp="1"/>
          </p:cNvSpPr>
          <p:nvPr>
            <p:ph type="title" hasCustomPrompt="1"/>
            <p:custDataLst>
              <p:tags r:id="rId8"/>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2" name="Textplatzhalter 9"/>
          <p:cNvSpPr>
            <a:spLocks noGrp="1"/>
          </p:cNvSpPr>
          <p:nvPr>
            <p:ph type="body" sz="quarter" idx="13" hasCustomPrompt="1"/>
            <p:custDataLst>
              <p:tags r:id="rId9"/>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extLst>
      <p:ext uri="{BB962C8B-B14F-4D97-AF65-F5344CB8AC3E}">
        <p14:creationId xmlns:p14="http://schemas.microsoft.com/office/powerpoint/2010/main" val="3090475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yout Prozess 2er">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9516" name="think-cell Slide" r:id="rId9" imgW="0" imgH="0" progId="">
                  <p:embed/>
                </p:oleObj>
              </mc:Choice>
              <mc:Fallback>
                <p:oleObj name="think-cell Slide" r:id="rId9"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4032000" cy="307777"/>
          </a:xfrm>
        </p:spPr>
        <p:txBody>
          <a:bodyPr wrap="square">
            <a:spAutoFit/>
          </a:bodyPr>
          <a:lstStyle>
            <a:lvl1pPr>
              <a:defRPr b="1"/>
            </a:lvl1pPr>
          </a:lstStyle>
          <a:p>
            <a:pPr lvl="0"/>
            <a:r>
              <a:rPr lang="fr-CH" dirty="0" err="1" smtClean="0"/>
              <a:t>Titel</a:t>
            </a:r>
            <a:endParaRPr lang="fr-CH" dirty="0"/>
          </a:p>
        </p:txBody>
      </p:sp>
      <p:sp>
        <p:nvSpPr>
          <p:cNvPr id="15" name="Textplatzhalter 7"/>
          <p:cNvSpPr>
            <a:spLocks noGrp="1"/>
          </p:cNvSpPr>
          <p:nvPr>
            <p:ph type="body" sz="quarter" idx="14"/>
            <p:custDataLst>
              <p:tags r:id="rId3"/>
            </p:custDataLst>
          </p:nvPr>
        </p:nvSpPr>
        <p:spPr>
          <a:xfrm>
            <a:off x="573226" y="3113577"/>
            <a:ext cx="4032000" cy="615553"/>
          </a:xfrm>
        </p:spPr>
        <p:txBody>
          <a:bodyPr wrap="square">
            <a:spAutoFit/>
          </a:bodyPr>
          <a:lstStyle>
            <a:lvl1pPr>
              <a:defRPr/>
            </a:lvl1pPr>
          </a:lstStyle>
          <a:p>
            <a:pPr lvl="0"/>
            <a:r>
              <a:rPr lang="fr-FR" smtClean="0"/>
              <a:t>Cliquez pour modifier les styles du texte du masque</a:t>
            </a:r>
          </a:p>
        </p:txBody>
      </p:sp>
      <p:sp>
        <p:nvSpPr>
          <p:cNvPr id="24" name="Textplatzhalter 7"/>
          <p:cNvSpPr>
            <a:spLocks noGrp="1"/>
          </p:cNvSpPr>
          <p:nvPr>
            <p:ph type="body" sz="quarter" idx="23" hasCustomPrompt="1"/>
            <p:custDataLst>
              <p:tags r:id="rId4"/>
            </p:custDataLst>
          </p:nvPr>
        </p:nvSpPr>
        <p:spPr>
          <a:xfrm>
            <a:off x="4714876" y="2373243"/>
            <a:ext cx="3860800" cy="307777"/>
          </a:xfrm>
        </p:spPr>
        <p:txBody>
          <a:bodyPr wrap="square">
            <a:spAutoFit/>
          </a:bodyPr>
          <a:lstStyle>
            <a:lvl1pPr>
              <a:defRPr b="1"/>
            </a:lvl1pPr>
          </a:lstStyle>
          <a:p>
            <a:pPr lvl="0"/>
            <a:r>
              <a:rPr lang="fr-CH" smtClean="0"/>
              <a:t>Titel</a:t>
            </a:r>
            <a:endParaRPr lang="fr-CH" dirty="0"/>
          </a:p>
        </p:txBody>
      </p:sp>
      <p:sp>
        <p:nvSpPr>
          <p:cNvPr id="25" name="Textplatzhalter 7"/>
          <p:cNvSpPr>
            <a:spLocks noGrp="1"/>
          </p:cNvSpPr>
          <p:nvPr>
            <p:ph type="body" sz="quarter" idx="24" hasCustomPrompt="1"/>
            <p:custDataLst>
              <p:tags r:id="rId5"/>
            </p:custDataLst>
          </p:nvPr>
        </p:nvSpPr>
        <p:spPr>
          <a:xfrm>
            <a:off x="4714876" y="3113577"/>
            <a:ext cx="3860800" cy="307777"/>
          </a:xfrm>
        </p:spPr>
        <p:txBody>
          <a:bodyPr wrap="square">
            <a:spAutoFit/>
          </a:bodyPr>
          <a:lstStyle>
            <a:lvl1pPr>
              <a:defRPr b="0"/>
            </a:lvl1pPr>
          </a:lstStyle>
          <a:p>
            <a:pPr lvl="0"/>
            <a:r>
              <a:rPr lang="fr-CH" dirty="0" smtClean="0"/>
              <a:t>Titel</a:t>
            </a:r>
            <a:endParaRPr lang="fr-CH" dirty="0"/>
          </a:p>
        </p:txBody>
      </p:sp>
      <p:sp>
        <p:nvSpPr>
          <p:cNvPr id="9" name="Titel 1"/>
          <p:cNvSpPr>
            <a:spLocks noGrp="1"/>
          </p:cNvSpPr>
          <p:nvPr>
            <p:ph type="title" hasCustomPrompt="1"/>
            <p:custDataLst>
              <p:tags r:id="rId6"/>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1" name="Textplatzhalter 9"/>
          <p:cNvSpPr>
            <a:spLocks noGrp="1"/>
          </p:cNvSpPr>
          <p:nvPr>
            <p:ph type="body" sz="quarter" idx="13" hasCustomPrompt="1"/>
            <p:custDataLst>
              <p:tags r:id="rId7"/>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extLst>
      <p:ext uri="{BB962C8B-B14F-4D97-AF65-F5344CB8AC3E}">
        <p14:creationId xmlns:p14="http://schemas.microsoft.com/office/powerpoint/2010/main" val="26439784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yout Zeitplan">
    <p:spTree>
      <p:nvGrpSpPr>
        <p:cNvPr id="1" name=""/>
        <p:cNvGrpSpPr/>
        <p:nvPr/>
      </p:nvGrpSpPr>
      <p:grpSpPr>
        <a:xfrm>
          <a:off x="0" y="0"/>
          <a:ext cx="0" cy="0"/>
          <a:chOff x="0" y="0"/>
          <a:chExt cx="0" cy="0"/>
        </a:xfrm>
      </p:grpSpPr>
      <p:graphicFrame>
        <p:nvGraphicFramePr>
          <p:cNvPr id="44" name="Objekt 4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0540" name="think-cell Slide" r:id="rId14" imgW="0" imgH="0" progId="">
                  <p:embed/>
                </p:oleObj>
              </mc:Choice>
              <mc:Fallback>
                <p:oleObj name="think-cell Slide" r:id="rId14" imgW="0" imgH="0" progId="">
                  <p:embed/>
                  <p:pic>
                    <p:nvPicPr>
                      <p:cNvPr id="44" name="Objekt 4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457200" y="2126400"/>
            <a:ext cx="2386012" cy="246221"/>
          </a:xfrm>
        </p:spPr>
        <p:txBody>
          <a:bodyPr wrap="square">
            <a:spAutoFit/>
          </a:bodyPr>
          <a:lstStyle>
            <a:lvl1pPr>
              <a:defRPr sz="1600" b="1"/>
            </a:lvl1pPr>
          </a:lstStyle>
          <a:p>
            <a:pPr lvl="0"/>
            <a:r>
              <a:rPr lang="fr-CH" dirty="0" err="1" smtClean="0"/>
              <a:t>Titel</a:t>
            </a:r>
            <a:endParaRPr lang="fr-CH" dirty="0"/>
          </a:p>
        </p:txBody>
      </p:sp>
      <p:sp>
        <p:nvSpPr>
          <p:cNvPr id="15" name="Textplatzhalter 7"/>
          <p:cNvSpPr>
            <a:spLocks noGrp="1"/>
          </p:cNvSpPr>
          <p:nvPr>
            <p:ph type="body" sz="quarter" idx="14"/>
            <p:custDataLst>
              <p:tags r:id="rId3"/>
            </p:custDataLst>
          </p:nvPr>
        </p:nvSpPr>
        <p:spPr>
          <a:xfrm>
            <a:off x="457199" y="2492375"/>
            <a:ext cx="2386013" cy="492443"/>
          </a:xfrm>
        </p:spPr>
        <p:txBody>
          <a:bodyPr wrap="square">
            <a:spAutoFit/>
          </a:bodyPr>
          <a:lstStyle>
            <a:lvl1pPr>
              <a:defRPr sz="1600"/>
            </a:lvl1pPr>
          </a:lstStyle>
          <a:p>
            <a:pPr lvl="0"/>
            <a:r>
              <a:rPr lang="fr-FR" smtClean="0"/>
              <a:t>Cliquez pour modifier les styles du texte du masque</a:t>
            </a:r>
          </a:p>
        </p:txBody>
      </p:sp>
      <p:sp>
        <p:nvSpPr>
          <p:cNvPr id="16" name="Textplatzhalter 7"/>
          <p:cNvSpPr>
            <a:spLocks noGrp="1"/>
          </p:cNvSpPr>
          <p:nvPr>
            <p:ph type="body" sz="quarter" idx="15" hasCustomPrompt="1"/>
            <p:custDataLst>
              <p:tags r:id="rId4"/>
            </p:custDataLst>
          </p:nvPr>
        </p:nvSpPr>
        <p:spPr>
          <a:xfrm>
            <a:off x="2965451" y="2126400"/>
            <a:ext cx="954088" cy="246221"/>
          </a:xfrm>
        </p:spPr>
        <p:txBody>
          <a:bodyPr wrap="square">
            <a:spAutoFit/>
          </a:bodyPr>
          <a:lstStyle>
            <a:lvl1pPr>
              <a:defRPr sz="1600" b="1"/>
            </a:lvl1pPr>
          </a:lstStyle>
          <a:p>
            <a:pPr lvl="0"/>
            <a:r>
              <a:rPr lang="fr-CH" smtClean="0"/>
              <a:t>Titel</a:t>
            </a:r>
            <a:endParaRPr lang="fr-CH" dirty="0"/>
          </a:p>
        </p:txBody>
      </p:sp>
      <p:sp>
        <p:nvSpPr>
          <p:cNvPr id="17" name="Textplatzhalter 7"/>
          <p:cNvSpPr>
            <a:spLocks noGrp="1"/>
          </p:cNvSpPr>
          <p:nvPr>
            <p:ph type="body" sz="quarter" idx="16" hasCustomPrompt="1"/>
            <p:custDataLst>
              <p:tags r:id="rId5"/>
            </p:custDataLst>
          </p:nvPr>
        </p:nvSpPr>
        <p:spPr>
          <a:xfrm>
            <a:off x="2965450" y="1766400"/>
            <a:ext cx="2320930" cy="246221"/>
          </a:xfrm>
        </p:spPr>
        <p:txBody>
          <a:bodyPr wrap="square">
            <a:spAutoFit/>
          </a:bodyPr>
          <a:lstStyle>
            <a:lvl1pPr>
              <a:defRPr sz="1600" b="1"/>
            </a:lvl1pPr>
          </a:lstStyle>
          <a:p>
            <a:pPr lvl="0"/>
            <a:r>
              <a:rPr lang="fr-CH" smtClean="0"/>
              <a:t>Titel</a:t>
            </a:r>
            <a:endParaRPr lang="fr-CH" dirty="0"/>
          </a:p>
        </p:txBody>
      </p:sp>
      <p:sp>
        <p:nvSpPr>
          <p:cNvPr id="18" name="Textplatzhalter 7"/>
          <p:cNvSpPr>
            <a:spLocks noGrp="1"/>
          </p:cNvSpPr>
          <p:nvPr>
            <p:ph type="body" sz="quarter" idx="17" hasCustomPrompt="1"/>
            <p:custDataLst>
              <p:tags r:id="rId6"/>
            </p:custDataLst>
          </p:nvPr>
        </p:nvSpPr>
        <p:spPr>
          <a:xfrm>
            <a:off x="3921126" y="2126400"/>
            <a:ext cx="954088" cy="246221"/>
          </a:xfrm>
        </p:spPr>
        <p:txBody>
          <a:bodyPr wrap="square">
            <a:spAutoFit/>
          </a:bodyPr>
          <a:lstStyle>
            <a:lvl1pPr>
              <a:defRPr sz="1600" b="1"/>
            </a:lvl1pPr>
          </a:lstStyle>
          <a:p>
            <a:pPr lvl="0"/>
            <a:r>
              <a:rPr lang="fr-CH" dirty="0" smtClean="0"/>
              <a:t>Titel</a:t>
            </a:r>
            <a:endParaRPr lang="fr-CH" dirty="0"/>
          </a:p>
        </p:txBody>
      </p:sp>
      <p:sp>
        <p:nvSpPr>
          <p:cNvPr id="20" name="Textplatzhalter 7"/>
          <p:cNvSpPr>
            <a:spLocks noGrp="1"/>
          </p:cNvSpPr>
          <p:nvPr>
            <p:ph type="body" sz="quarter" idx="19" hasCustomPrompt="1"/>
            <p:custDataLst>
              <p:tags r:id="rId7"/>
            </p:custDataLst>
          </p:nvPr>
        </p:nvSpPr>
        <p:spPr>
          <a:xfrm>
            <a:off x="4873626" y="2126400"/>
            <a:ext cx="954088" cy="246221"/>
          </a:xfrm>
        </p:spPr>
        <p:txBody>
          <a:bodyPr wrap="square">
            <a:spAutoFit/>
          </a:bodyPr>
          <a:lstStyle>
            <a:lvl1pPr>
              <a:defRPr sz="1600" b="1"/>
            </a:lvl1pPr>
          </a:lstStyle>
          <a:p>
            <a:pPr lvl="0"/>
            <a:r>
              <a:rPr lang="fr-CH" dirty="0" smtClean="0"/>
              <a:t>Titel</a:t>
            </a:r>
            <a:endParaRPr lang="fr-CH" dirty="0"/>
          </a:p>
        </p:txBody>
      </p:sp>
      <p:sp>
        <p:nvSpPr>
          <p:cNvPr id="22" name="Textplatzhalter 7"/>
          <p:cNvSpPr>
            <a:spLocks noGrp="1"/>
          </p:cNvSpPr>
          <p:nvPr>
            <p:ph type="body" sz="quarter" idx="21" hasCustomPrompt="1"/>
            <p:custDataLst>
              <p:tags r:id="rId8"/>
            </p:custDataLst>
          </p:nvPr>
        </p:nvSpPr>
        <p:spPr>
          <a:xfrm>
            <a:off x="5832476" y="2126400"/>
            <a:ext cx="954088" cy="246221"/>
          </a:xfrm>
        </p:spPr>
        <p:txBody>
          <a:bodyPr wrap="square">
            <a:spAutoFit/>
          </a:bodyPr>
          <a:lstStyle>
            <a:lvl1pPr>
              <a:defRPr sz="1600" b="1"/>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9"/>
            </p:custDataLst>
          </p:nvPr>
        </p:nvSpPr>
        <p:spPr>
          <a:xfrm>
            <a:off x="6786564" y="2126400"/>
            <a:ext cx="954088" cy="246221"/>
          </a:xfrm>
        </p:spPr>
        <p:txBody>
          <a:bodyPr wrap="square">
            <a:spAutoFit/>
          </a:bodyPr>
          <a:lstStyle>
            <a:lvl1pPr>
              <a:defRPr sz="1600" b="1"/>
            </a:lvl1pPr>
          </a:lstStyle>
          <a:p>
            <a:pPr lvl="0"/>
            <a:r>
              <a:rPr lang="fr-CH" smtClean="0"/>
              <a:t>Titel</a:t>
            </a:r>
            <a:endParaRPr lang="fr-CH" dirty="0"/>
          </a:p>
        </p:txBody>
      </p:sp>
      <p:sp>
        <p:nvSpPr>
          <p:cNvPr id="25" name="Textplatzhalter 7"/>
          <p:cNvSpPr>
            <a:spLocks noGrp="1"/>
          </p:cNvSpPr>
          <p:nvPr>
            <p:ph type="body" sz="quarter" idx="24" hasCustomPrompt="1"/>
            <p:custDataLst>
              <p:tags r:id="rId10"/>
            </p:custDataLst>
          </p:nvPr>
        </p:nvSpPr>
        <p:spPr>
          <a:xfrm>
            <a:off x="7745412" y="2126400"/>
            <a:ext cx="954088" cy="246221"/>
          </a:xfrm>
        </p:spPr>
        <p:txBody>
          <a:bodyPr wrap="square">
            <a:spAutoFit/>
          </a:bodyPr>
          <a:lstStyle>
            <a:lvl1pPr>
              <a:defRPr sz="1600" b="1"/>
            </a:lvl1pPr>
          </a:lstStyle>
          <a:p>
            <a:pPr lvl="0"/>
            <a:r>
              <a:rPr lang="fr-CH" dirty="0" smtClean="0"/>
              <a:t>Titel</a:t>
            </a:r>
            <a:endParaRPr lang="fr-CH" dirty="0"/>
          </a:p>
        </p:txBody>
      </p:sp>
      <p:sp>
        <p:nvSpPr>
          <p:cNvPr id="14" name="Titel 1"/>
          <p:cNvSpPr>
            <a:spLocks noGrp="1"/>
          </p:cNvSpPr>
          <p:nvPr>
            <p:ph type="title" hasCustomPrompt="1"/>
            <p:custDataLst>
              <p:tags r:id="rId11"/>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9" name="Textplatzhalter 9"/>
          <p:cNvSpPr>
            <a:spLocks noGrp="1"/>
          </p:cNvSpPr>
          <p:nvPr>
            <p:ph type="body" sz="quarter" idx="13" hasCustomPrompt="1"/>
            <p:custDataLst>
              <p:tags r:id="rId12"/>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extLst>
      <p:ext uri="{BB962C8B-B14F-4D97-AF65-F5344CB8AC3E}">
        <p14:creationId xmlns:p14="http://schemas.microsoft.com/office/powerpoint/2010/main" val="101649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zweispaltiger Text mit Fazit">
    <p:spTree>
      <p:nvGrpSpPr>
        <p:cNvPr id="1" name=""/>
        <p:cNvGrpSpPr/>
        <p:nvPr/>
      </p:nvGrpSpPr>
      <p:grpSpPr>
        <a:xfrm>
          <a:off x="0" y="0"/>
          <a:ext cx="0" cy="0"/>
          <a:chOff x="0" y="0"/>
          <a:chExt cx="0" cy="0"/>
        </a:xfrm>
      </p:grpSpPr>
      <p:graphicFrame>
        <p:nvGraphicFramePr>
          <p:cNvPr id="24" name="Objekt 2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3079"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51970"/>
          </a:xfrm>
        </p:spPr>
        <p:txBody>
          <a:bodyPr/>
          <a:lstStyle>
            <a:lvl1pPr>
              <a:defRPr baseline="0"/>
            </a:lvl1pPr>
          </a:lstStyle>
          <a:p>
            <a:r>
              <a:rPr lang="fr-CH" dirty="0" smtClean="0"/>
              <a:t>Titel bearbeiten</a:t>
            </a:r>
            <a:br>
              <a:rPr lang="fr-CH" dirty="0" smtClean="0"/>
            </a:br>
            <a:r>
              <a:rPr lang="fr-CH" dirty="0" smtClean="0"/>
              <a:t>—</a:t>
            </a:r>
            <a:endParaRPr lang="fr-CH" dirty="0"/>
          </a:p>
        </p:txBody>
      </p:sp>
      <p:sp>
        <p:nvSpPr>
          <p:cNvPr id="25" name="Textplatzhalter 22"/>
          <p:cNvSpPr>
            <a:spLocks noGrp="1"/>
          </p:cNvSpPr>
          <p:nvPr>
            <p:ph type="body" sz="quarter" idx="13" hasCustomPrompt="1"/>
            <p:custDataLst>
              <p:tags r:id="rId3"/>
            </p:custDataLst>
          </p:nvPr>
        </p:nvSpPr>
        <p:spPr>
          <a:xfrm>
            <a:off x="5067299" y="1858223"/>
            <a:ext cx="3632201" cy="307777"/>
          </a:xfrm>
        </p:spPr>
        <p:txBody>
          <a:bodyPr wrap="square">
            <a:spAutoFit/>
          </a:bodyPr>
          <a:lstStyle>
            <a:lvl1pPr>
              <a:spcAft>
                <a:spcPts val="0"/>
              </a:spcAft>
              <a:defRPr sz="2000" b="1"/>
            </a:lvl1pPr>
            <a:lvl2pPr>
              <a:defRPr sz="1800" b="1"/>
            </a:lvl2pPr>
            <a:lvl3pPr>
              <a:defRPr sz="1800" b="1"/>
            </a:lvl3pPr>
            <a:lvl4pPr>
              <a:defRPr sz="1800" b="1"/>
            </a:lvl4pPr>
            <a:lvl5pPr>
              <a:defRPr sz="1800" b="1"/>
            </a:lvl5pPr>
          </a:lstStyle>
          <a:p>
            <a:pPr lvl="0"/>
            <a:r>
              <a:rPr lang="fr-CH" smtClean="0"/>
              <a:t>Titel</a:t>
            </a:r>
            <a:endParaRPr lang="fr-CH" dirty="0"/>
          </a:p>
        </p:txBody>
      </p:sp>
      <p:sp>
        <p:nvSpPr>
          <p:cNvPr id="32" name="Textplatzhalter 31"/>
          <p:cNvSpPr>
            <a:spLocks noGrp="1"/>
          </p:cNvSpPr>
          <p:nvPr>
            <p:ph type="body" sz="quarter" idx="18" hasCustomPrompt="1"/>
            <p:custDataLst>
              <p:tags r:id="rId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
        <p:nvSpPr>
          <p:cNvPr id="34" name="Textplatzhalter 33"/>
          <p:cNvSpPr>
            <a:spLocks noGrp="1"/>
          </p:cNvSpPr>
          <p:nvPr>
            <p:ph type="body" sz="quarter" idx="19" hasCustomPrompt="1"/>
            <p:custDataLst>
              <p:tags r:id="rId5"/>
            </p:custDataLst>
          </p:nvPr>
        </p:nvSpPr>
        <p:spPr>
          <a:xfrm>
            <a:off x="457200" y="1858223"/>
            <a:ext cx="3632400" cy="307777"/>
          </a:xfrm>
        </p:spPr>
        <p:txBody>
          <a:bodyPr wrap="square">
            <a:spAutoFit/>
          </a:bodyPr>
          <a:lstStyle>
            <a:lvl1pPr>
              <a:defRPr b="1"/>
            </a:lvl1pPr>
          </a:lstStyle>
          <a:p>
            <a:pPr lvl="0"/>
            <a:r>
              <a:rPr lang="fr-CH" dirty="0" err="1" smtClean="0"/>
              <a:t>Titel</a:t>
            </a:r>
            <a:endParaRPr lang="fr-CH" dirty="0"/>
          </a:p>
        </p:txBody>
      </p:sp>
      <p:sp>
        <p:nvSpPr>
          <p:cNvPr id="36" name="Textplatzhalter 35"/>
          <p:cNvSpPr>
            <a:spLocks noGrp="1"/>
          </p:cNvSpPr>
          <p:nvPr>
            <p:ph type="body" sz="quarter" idx="20"/>
            <p:custDataLst>
              <p:tags r:id="rId6"/>
            </p:custDataLst>
          </p:nvPr>
        </p:nvSpPr>
        <p:spPr>
          <a:xfrm>
            <a:off x="457200" y="2221364"/>
            <a:ext cx="3632400" cy="2154436"/>
          </a:xfrm>
        </p:spPr>
        <p:txBody>
          <a:bodyPr>
            <a:spAutoFit/>
          </a:bodyPr>
          <a:lstStyle>
            <a:lvl1pPr>
              <a:defRPr/>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40" name="Textplatzhalter 39"/>
          <p:cNvSpPr>
            <a:spLocks noGrp="1"/>
          </p:cNvSpPr>
          <p:nvPr>
            <p:ph type="body" sz="quarter" idx="22"/>
            <p:custDataLst>
              <p:tags r:id="rId7"/>
            </p:custDataLst>
          </p:nvPr>
        </p:nvSpPr>
        <p:spPr>
          <a:xfrm>
            <a:off x="5067299" y="2221364"/>
            <a:ext cx="3632201" cy="2154436"/>
          </a:xfrm>
        </p:spPr>
        <p:txBody>
          <a:bodyPr wrap="square">
            <a:spAutoFit/>
          </a:bodyPr>
          <a:lstStyle>
            <a:lvl1pPr>
              <a:defRPr/>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zweispaltiger Text">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5127"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48978"/>
          </a:xfrm>
        </p:spPr>
        <p:txBody>
          <a:bodyPr/>
          <a:lstStyle/>
          <a:p>
            <a:r>
              <a:rPr lang="fr-CH" dirty="0" err="1" smtClean="0"/>
              <a:t>Titelmasterformat</a:t>
            </a:r>
            <a:r>
              <a:rPr lang="fr-CH" dirty="0" smtClean="0"/>
              <a:t> </a:t>
            </a:r>
            <a:r>
              <a:rPr lang="fr-CH" dirty="0" err="1" smtClean="0"/>
              <a:t>bearbeiten</a:t>
            </a:r>
            <a:r>
              <a:rPr lang="fr-CH" dirty="0" smtClean="0"/>
              <a:t/>
            </a:r>
            <a:br>
              <a:rPr lang="fr-CH" dirty="0" smtClean="0"/>
            </a:br>
            <a:r>
              <a:rPr lang="fr-CH" dirty="0" smtClean="0"/>
              <a:t>—</a:t>
            </a:r>
            <a:endParaRPr lang="fr-CH" dirty="0"/>
          </a:p>
        </p:txBody>
      </p:sp>
      <p:sp>
        <p:nvSpPr>
          <p:cNvPr id="19" name="Textplatzhalter 18"/>
          <p:cNvSpPr>
            <a:spLocks noGrp="1"/>
          </p:cNvSpPr>
          <p:nvPr>
            <p:ph type="body" sz="quarter" idx="16" hasCustomPrompt="1"/>
            <p:custDataLst>
              <p:tags r:id="rId3"/>
            </p:custDataLst>
          </p:nvPr>
        </p:nvSpPr>
        <p:spPr>
          <a:xfrm>
            <a:off x="457200" y="1328400"/>
            <a:ext cx="8203248"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
        <p:nvSpPr>
          <p:cNvPr id="21" name="Textplatzhalter 20"/>
          <p:cNvSpPr>
            <a:spLocks noGrp="1"/>
          </p:cNvSpPr>
          <p:nvPr>
            <p:ph type="body" sz="quarter" idx="17" hasCustomPrompt="1"/>
            <p:custDataLst>
              <p:tags r:id="rId4"/>
            </p:custDataLst>
          </p:nvPr>
        </p:nvSpPr>
        <p:spPr>
          <a:xfrm>
            <a:off x="457200" y="1857600"/>
            <a:ext cx="3680460" cy="307777"/>
          </a:xfrm>
        </p:spPr>
        <p:txBody>
          <a:bodyPr/>
          <a:lstStyle>
            <a:lvl1pPr>
              <a:defRPr b="1"/>
            </a:lvl1pPr>
            <a:lvl2pPr>
              <a:defRPr b="1"/>
            </a:lvl2pPr>
            <a:lvl3pPr>
              <a:defRPr b="1"/>
            </a:lvl3pPr>
            <a:lvl4pPr>
              <a:defRPr b="1"/>
            </a:lvl4pPr>
            <a:lvl5pPr>
              <a:defRPr b="1"/>
            </a:lvl5pPr>
          </a:lstStyle>
          <a:p>
            <a:pPr lvl="0"/>
            <a:r>
              <a:rPr lang="fr-CH" dirty="0" err="1" smtClean="0"/>
              <a:t>Titel</a:t>
            </a:r>
            <a:endParaRPr lang="fr-CH" dirty="0"/>
          </a:p>
        </p:txBody>
      </p:sp>
      <p:sp>
        <p:nvSpPr>
          <p:cNvPr id="23" name="Textplatzhalter 22"/>
          <p:cNvSpPr>
            <a:spLocks noGrp="1"/>
          </p:cNvSpPr>
          <p:nvPr>
            <p:ph type="body" sz="quarter" idx="18"/>
            <p:custDataLst>
              <p:tags r:id="rId5"/>
            </p:custDataLst>
          </p:nvPr>
        </p:nvSpPr>
        <p:spPr>
          <a:xfrm>
            <a:off x="457200" y="2297400"/>
            <a:ext cx="3680460" cy="2154436"/>
          </a:xfrm>
        </p:spPr>
        <p:txBody>
          <a:bodyPr>
            <a:spAutoFit/>
          </a:bodyPr>
          <a:lstStyle>
            <a:lvl1pPr>
              <a:defRPr/>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25" name="Textplatzhalter 24"/>
          <p:cNvSpPr>
            <a:spLocks noGrp="1"/>
          </p:cNvSpPr>
          <p:nvPr>
            <p:ph type="body" sz="quarter" idx="19" hasCustomPrompt="1"/>
            <p:custDataLst>
              <p:tags r:id="rId6"/>
            </p:custDataLst>
          </p:nvPr>
        </p:nvSpPr>
        <p:spPr>
          <a:xfrm>
            <a:off x="4979988" y="1857600"/>
            <a:ext cx="3680460" cy="307777"/>
          </a:xfrm>
        </p:spPr>
        <p:txBody>
          <a:bodyPr/>
          <a:lstStyle>
            <a:lvl1pPr>
              <a:defRPr b="1"/>
            </a:lvl1pPr>
          </a:lstStyle>
          <a:p>
            <a:pPr lvl="0"/>
            <a:r>
              <a:rPr lang="fr-CH" dirty="0" smtClean="0"/>
              <a:t>Titel</a:t>
            </a:r>
            <a:endParaRPr lang="fr-CH" dirty="0"/>
          </a:p>
        </p:txBody>
      </p:sp>
      <p:sp>
        <p:nvSpPr>
          <p:cNvPr id="27" name="Textplatzhalter 26"/>
          <p:cNvSpPr>
            <a:spLocks noGrp="1"/>
          </p:cNvSpPr>
          <p:nvPr>
            <p:ph type="body" sz="quarter" idx="20"/>
            <p:custDataLst>
              <p:tags r:id="rId7"/>
            </p:custDataLst>
          </p:nvPr>
        </p:nvSpPr>
        <p:spPr>
          <a:xfrm>
            <a:off x="4979988" y="2297400"/>
            <a:ext cx="3680460" cy="2154436"/>
          </a:xfrm>
        </p:spPr>
        <p:txBody>
          <a:bodyPr>
            <a:spAutoFit/>
          </a:bodyPr>
          <a:lstStyle>
            <a:lvl1pPr>
              <a:defRPr/>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Tabelle">
    <p:spTree>
      <p:nvGrpSpPr>
        <p:cNvPr id="1" name=""/>
        <p:cNvGrpSpPr/>
        <p:nvPr/>
      </p:nvGrpSpPr>
      <p:grpSpPr>
        <a:xfrm>
          <a:off x="0" y="0"/>
          <a:ext cx="0" cy="0"/>
          <a:chOff x="0" y="0"/>
          <a:chExt cx="0" cy="0"/>
        </a:xfrm>
      </p:grpSpPr>
      <p:graphicFrame>
        <p:nvGraphicFramePr>
          <p:cNvPr id="72" name="Objekt 7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4343" name="think-cell Slide" r:id="rId25" imgW="0" imgH="0" progId="">
                  <p:embed/>
                </p:oleObj>
              </mc:Choice>
              <mc:Fallback>
                <p:oleObj name="think-cell Slide" r:id="rId2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298" cy="951970"/>
          </a:xfrm>
        </p:spPr>
        <p:txBody>
          <a:bodyPr/>
          <a:lstStyle/>
          <a:p>
            <a:r>
              <a:rPr lang="fr-CH" dirty="0" smtClean="0"/>
              <a:t>Titelmasterformat bearbeiten</a:t>
            </a:r>
            <a:br>
              <a:rPr lang="fr-CH" dirty="0" smtClean="0"/>
            </a:br>
            <a:r>
              <a:rPr lang="fr-CH" dirty="0" smtClean="0"/>
              <a:t>—</a:t>
            </a:r>
            <a:endParaRPr lang="fr-CH" dirty="0"/>
          </a:p>
        </p:txBody>
      </p:sp>
      <p:sp>
        <p:nvSpPr>
          <p:cNvPr id="40" name="Textplatzhalter 39"/>
          <p:cNvSpPr>
            <a:spLocks noGrp="1"/>
          </p:cNvSpPr>
          <p:nvPr>
            <p:ph type="body" sz="quarter" idx="12" hasCustomPrompt="1"/>
            <p:custDataLst>
              <p:tags r:id="rId3"/>
            </p:custDataLst>
          </p:nvPr>
        </p:nvSpPr>
        <p:spPr>
          <a:xfrm>
            <a:off x="457200" y="1860000"/>
            <a:ext cx="1600200" cy="307777"/>
          </a:xfrm>
        </p:spPr>
        <p:txBody>
          <a:bodyPr/>
          <a:lstStyle>
            <a:lvl1pPr>
              <a:spcAft>
                <a:spcPts val="600"/>
              </a:spcAft>
              <a:defRPr b="1"/>
            </a:lvl1pPr>
          </a:lstStyle>
          <a:p>
            <a:pPr lvl="0"/>
            <a:r>
              <a:rPr lang="fr-CH" dirty="0" err="1" smtClean="0"/>
              <a:t>Titel</a:t>
            </a:r>
            <a:endParaRPr lang="fr-CH" dirty="0"/>
          </a:p>
        </p:txBody>
      </p:sp>
      <p:sp>
        <p:nvSpPr>
          <p:cNvPr id="41" name="Textplatzhalter 39"/>
          <p:cNvSpPr>
            <a:spLocks noGrp="1"/>
          </p:cNvSpPr>
          <p:nvPr>
            <p:ph type="body" sz="quarter" idx="13" hasCustomPrompt="1"/>
            <p:custDataLst>
              <p:tags r:id="rId4"/>
            </p:custDataLst>
          </p:nvPr>
        </p:nvSpPr>
        <p:spPr>
          <a:xfrm>
            <a:off x="2268538" y="1860000"/>
            <a:ext cx="1602000" cy="307777"/>
          </a:xfrm>
        </p:spPr>
        <p:txBody>
          <a:bodyPr/>
          <a:lstStyle>
            <a:lvl1pPr>
              <a:spcAft>
                <a:spcPts val="600"/>
              </a:spcAft>
              <a:defRPr b="1"/>
            </a:lvl1pPr>
          </a:lstStyle>
          <a:p>
            <a:pPr lvl="0"/>
            <a:r>
              <a:rPr lang="fr-CH" smtClean="0"/>
              <a:t>Titel</a:t>
            </a:r>
            <a:endParaRPr lang="fr-CH" dirty="0"/>
          </a:p>
        </p:txBody>
      </p:sp>
      <p:sp>
        <p:nvSpPr>
          <p:cNvPr id="42" name="Textplatzhalter 39"/>
          <p:cNvSpPr>
            <a:spLocks noGrp="1"/>
          </p:cNvSpPr>
          <p:nvPr>
            <p:ph type="body" sz="quarter" idx="14" hasCustomPrompt="1"/>
            <p:custDataLst>
              <p:tags r:id="rId5"/>
            </p:custDataLst>
          </p:nvPr>
        </p:nvSpPr>
        <p:spPr>
          <a:xfrm>
            <a:off x="4081462" y="1860000"/>
            <a:ext cx="2797175" cy="307777"/>
          </a:xfrm>
        </p:spPr>
        <p:txBody>
          <a:bodyPr/>
          <a:lstStyle>
            <a:lvl1pPr>
              <a:spcAft>
                <a:spcPts val="600"/>
              </a:spcAft>
              <a:defRPr b="1"/>
            </a:lvl1pPr>
          </a:lstStyle>
          <a:p>
            <a:pPr lvl="0"/>
            <a:r>
              <a:rPr lang="fr-CH" smtClean="0"/>
              <a:t>Titel</a:t>
            </a:r>
            <a:endParaRPr lang="fr-CH" dirty="0"/>
          </a:p>
        </p:txBody>
      </p:sp>
      <p:sp>
        <p:nvSpPr>
          <p:cNvPr id="44" name="Textplatzhalter 39"/>
          <p:cNvSpPr>
            <a:spLocks noGrp="1"/>
          </p:cNvSpPr>
          <p:nvPr>
            <p:ph type="body" sz="quarter" idx="15" hasCustomPrompt="1"/>
            <p:custDataLst>
              <p:tags r:id="rId6"/>
            </p:custDataLst>
          </p:nvPr>
        </p:nvSpPr>
        <p:spPr>
          <a:xfrm>
            <a:off x="7072312" y="1860000"/>
            <a:ext cx="1627187" cy="307777"/>
          </a:xfrm>
        </p:spPr>
        <p:txBody>
          <a:bodyPr/>
          <a:lstStyle>
            <a:lvl1pPr>
              <a:spcAft>
                <a:spcPts val="600"/>
              </a:spcAft>
              <a:defRPr b="1"/>
            </a:lvl1pPr>
          </a:lstStyle>
          <a:p>
            <a:pPr lvl="0"/>
            <a:r>
              <a:rPr lang="fr-CH" smtClean="0"/>
              <a:t>Titel</a:t>
            </a:r>
            <a:endParaRPr lang="fr-CH" dirty="0"/>
          </a:p>
        </p:txBody>
      </p:sp>
      <p:sp>
        <p:nvSpPr>
          <p:cNvPr id="50" name="Textplatzhalter 49"/>
          <p:cNvSpPr>
            <a:spLocks noGrp="1"/>
          </p:cNvSpPr>
          <p:nvPr>
            <p:ph type="body" sz="quarter" idx="16"/>
            <p:custDataLst>
              <p:tags r:id="rId7"/>
            </p:custDataLst>
          </p:nvPr>
        </p:nvSpPr>
        <p:spPr>
          <a:xfrm>
            <a:off x="501649" y="2373323"/>
            <a:ext cx="1601615" cy="1231106"/>
          </a:xfrm>
        </p:spPr>
        <p:txBody>
          <a:bodyPr/>
          <a:lstStyle>
            <a:lvl1pPr>
              <a:spcAft>
                <a:spcPts val="600"/>
              </a:spcAft>
              <a:defRPr/>
            </a:lvl1pPr>
          </a:lstStyle>
          <a:p>
            <a:pPr lvl="0"/>
            <a:r>
              <a:rPr lang="fr-FR" smtClean="0"/>
              <a:t>Cliquez pour modifier les styles du texte du masque</a:t>
            </a:r>
          </a:p>
        </p:txBody>
      </p:sp>
      <p:sp>
        <p:nvSpPr>
          <p:cNvPr id="51" name="Textplatzhalter 49"/>
          <p:cNvSpPr>
            <a:spLocks noGrp="1"/>
          </p:cNvSpPr>
          <p:nvPr>
            <p:ph type="body" sz="quarter" idx="17"/>
            <p:custDataLst>
              <p:tags r:id="rId8"/>
            </p:custDataLst>
          </p:nvPr>
        </p:nvSpPr>
        <p:spPr>
          <a:xfrm>
            <a:off x="2268538" y="2373323"/>
            <a:ext cx="1602000" cy="1231106"/>
          </a:xfrm>
        </p:spPr>
        <p:txBody>
          <a:bodyPr/>
          <a:lstStyle>
            <a:lvl1pPr>
              <a:spcAft>
                <a:spcPts val="600"/>
              </a:spcAft>
              <a:defRPr/>
            </a:lvl1pPr>
          </a:lstStyle>
          <a:p>
            <a:pPr lvl="0"/>
            <a:r>
              <a:rPr lang="fr-FR" smtClean="0"/>
              <a:t>Cliquez pour modifier les styles du texte du masque</a:t>
            </a:r>
          </a:p>
        </p:txBody>
      </p:sp>
      <p:sp>
        <p:nvSpPr>
          <p:cNvPr id="52" name="Textplatzhalter 49"/>
          <p:cNvSpPr>
            <a:spLocks noGrp="1"/>
          </p:cNvSpPr>
          <p:nvPr>
            <p:ph type="body" sz="quarter" idx="18"/>
            <p:custDataLst>
              <p:tags r:id="rId9"/>
            </p:custDataLst>
          </p:nvPr>
        </p:nvSpPr>
        <p:spPr>
          <a:xfrm>
            <a:off x="4081462" y="2373323"/>
            <a:ext cx="2797175" cy="615553"/>
          </a:xfrm>
        </p:spPr>
        <p:txBody>
          <a:bodyPr/>
          <a:lstStyle>
            <a:lvl1pPr>
              <a:spcAft>
                <a:spcPts val="600"/>
              </a:spcAft>
              <a:defRPr/>
            </a:lvl1pPr>
          </a:lstStyle>
          <a:p>
            <a:pPr lvl="0"/>
            <a:r>
              <a:rPr lang="fr-FR" smtClean="0"/>
              <a:t>Cliquez pour modifier les styles du texte du masque</a:t>
            </a:r>
          </a:p>
        </p:txBody>
      </p:sp>
      <p:sp>
        <p:nvSpPr>
          <p:cNvPr id="53" name="Textplatzhalter 49"/>
          <p:cNvSpPr>
            <a:spLocks noGrp="1"/>
          </p:cNvSpPr>
          <p:nvPr>
            <p:ph type="body" sz="quarter" idx="19"/>
            <p:custDataLst>
              <p:tags r:id="rId10"/>
            </p:custDataLst>
          </p:nvPr>
        </p:nvSpPr>
        <p:spPr>
          <a:xfrm>
            <a:off x="7110398" y="2373323"/>
            <a:ext cx="1627200" cy="1231106"/>
          </a:xfrm>
        </p:spPr>
        <p:txBody>
          <a:bodyPr/>
          <a:lstStyle>
            <a:lvl1pPr>
              <a:spcAft>
                <a:spcPts val="600"/>
              </a:spcAft>
              <a:defRPr>
                <a:solidFill>
                  <a:schemeClr val="bg1"/>
                </a:solidFill>
              </a:defRPr>
            </a:lvl1pPr>
          </a:lstStyle>
          <a:p>
            <a:pPr lvl="0"/>
            <a:r>
              <a:rPr lang="fr-FR" smtClean="0"/>
              <a:t>Cliquez pour modifier les styles du texte du masque</a:t>
            </a:r>
          </a:p>
        </p:txBody>
      </p:sp>
      <p:sp>
        <p:nvSpPr>
          <p:cNvPr id="54" name="Textplatzhalter 49"/>
          <p:cNvSpPr>
            <a:spLocks noGrp="1"/>
          </p:cNvSpPr>
          <p:nvPr>
            <p:ph type="body" sz="quarter" idx="20"/>
            <p:custDataLst>
              <p:tags r:id="rId11"/>
            </p:custDataLst>
          </p:nvPr>
        </p:nvSpPr>
        <p:spPr>
          <a:xfrm>
            <a:off x="499850" y="3093323"/>
            <a:ext cx="1602000" cy="1231106"/>
          </a:xfrm>
        </p:spPr>
        <p:txBody>
          <a:bodyPr/>
          <a:lstStyle>
            <a:lvl1pPr>
              <a:spcAft>
                <a:spcPts val="600"/>
              </a:spcAft>
              <a:defRPr/>
            </a:lvl1pPr>
          </a:lstStyle>
          <a:p>
            <a:pPr lvl="0"/>
            <a:r>
              <a:rPr lang="fr-FR" smtClean="0"/>
              <a:t>Cliquez pour modifier les styles du texte du masque</a:t>
            </a:r>
          </a:p>
        </p:txBody>
      </p:sp>
      <p:sp>
        <p:nvSpPr>
          <p:cNvPr id="55" name="Textplatzhalter 49"/>
          <p:cNvSpPr>
            <a:spLocks noGrp="1"/>
          </p:cNvSpPr>
          <p:nvPr>
            <p:ph type="body" sz="quarter" idx="21"/>
            <p:custDataLst>
              <p:tags r:id="rId12"/>
            </p:custDataLst>
          </p:nvPr>
        </p:nvSpPr>
        <p:spPr>
          <a:xfrm>
            <a:off x="2268538" y="3093323"/>
            <a:ext cx="1602000" cy="1231106"/>
          </a:xfrm>
        </p:spPr>
        <p:txBody>
          <a:bodyPr/>
          <a:lstStyle>
            <a:lvl1pPr>
              <a:spcAft>
                <a:spcPts val="600"/>
              </a:spcAft>
              <a:defRPr/>
            </a:lvl1pPr>
          </a:lstStyle>
          <a:p>
            <a:pPr lvl="0"/>
            <a:r>
              <a:rPr lang="fr-FR" smtClean="0"/>
              <a:t>Cliquez pour modifier les styles du texte du masque</a:t>
            </a:r>
          </a:p>
        </p:txBody>
      </p:sp>
      <p:sp>
        <p:nvSpPr>
          <p:cNvPr id="56" name="Textplatzhalter 49"/>
          <p:cNvSpPr>
            <a:spLocks noGrp="1"/>
          </p:cNvSpPr>
          <p:nvPr>
            <p:ph type="body" sz="quarter" idx="22"/>
            <p:custDataLst>
              <p:tags r:id="rId13"/>
            </p:custDataLst>
          </p:nvPr>
        </p:nvSpPr>
        <p:spPr>
          <a:xfrm>
            <a:off x="4081462" y="3093323"/>
            <a:ext cx="2797175" cy="615553"/>
          </a:xfrm>
        </p:spPr>
        <p:txBody>
          <a:bodyPr/>
          <a:lstStyle>
            <a:lvl1pPr>
              <a:spcAft>
                <a:spcPts val="600"/>
              </a:spcAft>
              <a:defRPr/>
            </a:lvl1pPr>
          </a:lstStyle>
          <a:p>
            <a:pPr lvl="0"/>
            <a:r>
              <a:rPr lang="fr-FR" smtClean="0"/>
              <a:t>Cliquez pour modifier les styles du texte du masque</a:t>
            </a:r>
          </a:p>
        </p:txBody>
      </p:sp>
      <p:sp>
        <p:nvSpPr>
          <p:cNvPr id="57" name="Textplatzhalter 49"/>
          <p:cNvSpPr>
            <a:spLocks noGrp="1"/>
          </p:cNvSpPr>
          <p:nvPr>
            <p:ph type="body" sz="quarter" idx="23"/>
            <p:custDataLst>
              <p:tags r:id="rId14"/>
            </p:custDataLst>
          </p:nvPr>
        </p:nvSpPr>
        <p:spPr>
          <a:xfrm>
            <a:off x="7110398" y="3093323"/>
            <a:ext cx="1627200" cy="1231106"/>
          </a:xfrm>
        </p:spPr>
        <p:txBody>
          <a:bodyPr/>
          <a:lstStyle>
            <a:lvl1pPr>
              <a:spcAft>
                <a:spcPts val="600"/>
              </a:spcAft>
              <a:defRPr>
                <a:solidFill>
                  <a:schemeClr val="bg1"/>
                </a:solidFill>
              </a:defRPr>
            </a:lvl1pPr>
          </a:lstStyle>
          <a:p>
            <a:pPr lvl="0"/>
            <a:r>
              <a:rPr lang="fr-FR" smtClean="0"/>
              <a:t>Cliquez pour modifier les styles du texte du masque</a:t>
            </a:r>
          </a:p>
        </p:txBody>
      </p:sp>
      <p:sp>
        <p:nvSpPr>
          <p:cNvPr id="58" name="Textplatzhalter 49"/>
          <p:cNvSpPr>
            <a:spLocks noGrp="1"/>
          </p:cNvSpPr>
          <p:nvPr>
            <p:ph type="body" sz="quarter" idx="24"/>
            <p:custDataLst>
              <p:tags r:id="rId15"/>
            </p:custDataLst>
          </p:nvPr>
        </p:nvSpPr>
        <p:spPr>
          <a:xfrm>
            <a:off x="501650" y="3813323"/>
            <a:ext cx="1602000" cy="1231106"/>
          </a:xfrm>
        </p:spPr>
        <p:txBody>
          <a:bodyPr/>
          <a:lstStyle>
            <a:lvl1pPr>
              <a:spcAft>
                <a:spcPts val="600"/>
              </a:spcAft>
              <a:defRPr/>
            </a:lvl1pPr>
          </a:lstStyle>
          <a:p>
            <a:pPr lvl="0"/>
            <a:r>
              <a:rPr lang="fr-FR" smtClean="0"/>
              <a:t>Cliquez pour modifier les styles du texte du masque</a:t>
            </a:r>
          </a:p>
        </p:txBody>
      </p:sp>
      <p:sp>
        <p:nvSpPr>
          <p:cNvPr id="59" name="Textplatzhalter 49"/>
          <p:cNvSpPr>
            <a:spLocks noGrp="1"/>
          </p:cNvSpPr>
          <p:nvPr>
            <p:ph type="body" sz="quarter" idx="25"/>
            <p:custDataLst>
              <p:tags r:id="rId16"/>
            </p:custDataLst>
          </p:nvPr>
        </p:nvSpPr>
        <p:spPr>
          <a:xfrm>
            <a:off x="2268538" y="3813323"/>
            <a:ext cx="1602000" cy="1231106"/>
          </a:xfrm>
        </p:spPr>
        <p:txBody>
          <a:bodyPr/>
          <a:lstStyle>
            <a:lvl1pPr>
              <a:spcAft>
                <a:spcPts val="600"/>
              </a:spcAft>
              <a:defRPr/>
            </a:lvl1pPr>
          </a:lstStyle>
          <a:p>
            <a:pPr lvl="0"/>
            <a:r>
              <a:rPr lang="fr-FR" smtClean="0"/>
              <a:t>Cliquez pour modifier les styles du texte du masque</a:t>
            </a:r>
          </a:p>
        </p:txBody>
      </p:sp>
      <p:sp>
        <p:nvSpPr>
          <p:cNvPr id="60" name="Textplatzhalter 49"/>
          <p:cNvSpPr>
            <a:spLocks noGrp="1"/>
          </p:cNvSpPr>
          <p:nvPr>
            <p:ph type="body" sz="quarter" idx="26"/>
            <p:custDataLst>
              <p:tags r:id="rId17"/>
            </p:custDataLst>
          </p:nvPr>
        </p:nvSpPr>
        <p:spPr>
          <a:xfrm>
            <a:off x="4081462" y="3813323"/>
            <a:ext cx="2797175" cy="615553"/>
          </a:xfrm>
        </p:spPr>
        <p:txBody>
          <a:bodyPr/>
          <a:lstStyle>
            <a:lvl1pPr>
              <a:spcAft>
                <a:spcPts val="600"/>
              </a:spcAft>
              <a:defRPr/>
            </a:lvl1pPr>
          </a:lstStyle>
          <a:p>
            <a:pPr lvl="0"/>
            <a:r>
              <a:rPr lang="fr-FR" smtClean="0"/>
              <a:t>Cliquez pour modifier les styles du texte du masque</a:t>
            </a:r>
          </a:p>
        </p:txBody>
      </p:sp>
      <p:sp>
        <p:nvSpPr>
          <p:cNvPr id="61" name="Textplatzhalter 49"/>
          <p:cNvSpPr>
            <a:spLocks noGrp="1"/>
          </p:cNvSpPr>
          <p:nvPr>
            <p:ph type="body" sz="quarter" idx="27"/>
            <p:custDataLst>
              <p:tags r:id="rId18"/>
            </p:custDataLst>
          </p:nvPr>
        </p:nvSpPr>
        <p:spPr>
          <a:xfrm>
            <a:off x="7110398" y="3813323"/>
            <a:ext cx="1627200" cy="1231106"/>
          </a:xfrm>
        </p:spPr>
        <p:txBody>
          <a:bodyPr/>
          <a:lstStyle>
            <a:lvl1pPr>
              <a:spcAft>
                <a:spcPts val="600"/>
              </a:spcAft>
              <a:defRPr>
                <a:solidFill>
                  <a:schemeClr val="bg1"/>
                </a:solidFill>
              </a:defRPr>
            </a:lvl1pPr>
          </a:lstStyle>
          <a:p>
            <a:pPr lvl="0"/>
            <a:r>
              <a:rPr lang="fr-FR" smtClean="0"/>
              <a:t>Cliquez pour modifier les styles du texte du masque</a:t>
            </a:r>
          </a:p>
        </p:txBody>
      </p:sp>
      <p:sp>
        <p:nvSpPr>
          <p:cNvPr id="62" name="Textplatzhalter 49"/>
          <p:cNvSpPr>
            <a:spLocks noGrp="1"/>
          </p:cNvSpPr>
          <p:nvPr>
            <p:ph type="body" sz="quarter" idx="28"/>
            <p:custDataLst>
              <p:tags r:id="rId19"/>
            </p:custDataLst>
          </p:nvPr>
        </p:nvSpPr>
        <p:spPr>
          <a:xfrm>
            <a:off x="501649" y="4533323"/>
            <a:ext cx="1601615" cy="1231106"/>
          </a:xfrm>
        </p:spPr>
        <p:txBody>
          <a:bodyPr/>
          <a:lstStyle>
            <a:lvl1pPr>
              <a:spcAft>
                <a:spcPts val="600"/>
              </a:spcAft>
              <a:defRPr/>
            </a:lvl1pPr>
          </a:lstStyle>
          <a:p>
            <a:pPr lvl="0"/>
            <a:r>
              <a:rPr lang="fr-FR" smtClean="0"/>
              <a:t>Cliquez pour modifier les styles du texte du masque</a:t>
            </a:r>
          </a:p>
        </p:txBody>
      </p:sp>
      <p:sp>
        <p:nvSpPr>
          <p:cNvPr id="63" name="Textplatzhalter 49"/>
          <p:cNvSpPr>
            <a:spLocks noGrp="1"/>
          </p:cNvSpPr>
          <p:nvPr>
            <p:ph type="body" sz="quarter" idx="29"/>
            <p:custDataLst>
              <p:tags r:id="rId20"/>
            </p:custDataLst>
          </p:nvPr>
        </p:nvSpPr>
        <p:spPr>
          <a:xfrm>
            <a:off x="2268538" y="4533323"/>
            <a:ext cx="1602000" cy="1231106"/>
          </a:xfrm>
        </p:spPr>
        <p:txBody>
          <a:bodyPr/>
          <a:lstStyle>
            <a:lvl1pPr>
              <a:spcAft>
                <a:spcPts val="600"/>
              </a:spcAft>
              <a:defRPr/>
            </a:lvl1pPr>
          </a:lstStyle>
          <a:p>
            <a:pPr lvl="0"/>
            <a:r>
              <a:rPr lang="fr-FR" smtClean="0"/>
              <a:t>Cliquez pour modifier les styles du texte du masque</a:t>
            </a:r>
          </a:p>
        </p:txBody>
      </p:sp>
      <p:sp>
        <p:nvSpPr>
          <p:cNvPr id="64" name="Textplatzhalter 49"/>
          <p:cNvSpPr>
            <a:spLocks noGrp="1"/>
          </p:cNvSpPr>
          <p:nvPr>
            <p:ph type="body" sz="quarter" idx="30"/>
            <p:custDataLst>
              <p:tags r:id="rId21"/>
            </p:custDataLst>
          </p:nvPr>
        </p:nvSpPr>
        <p:spPr>
          <a:xfrm>
            <a:off x="4081462" y="4533323"/>
            <a:ext cx="2797175" cy="615553"/>
          </a:xfrm>
        </p:spPr>
        <p:txBody>
          <a:bodyPr/>
          <a:lstStyle>
            <a:lvl1pPr>
              <a:spcAft>
                <a:spcPts val="600"/>
              </a:spcAft>
              <a:defRPr/>
            </a:lvl1pPr>
          </a:lstStyle>
          <a:p>
            <a:pPr lvl="0"/>
            <a:r>
              <a:rPr lang="fr-FR" smtClean="0"/>
              <a:t>Cliquez pour modifier les styles du texte du masque</a:t>
            </a:r>
          </a:p>
        </p:txBody>
      </p:sp>
      <p:sp>
        <p:nvSpPr>
          <p:cNvPr id="69" name="Textplatzhalter 68"/>
          <p:cNvSpPr>
            <a:spLocks noGrp="1"/>
          </p:cNvSpPr>
          <p:nvPr>
            <p:ph type="body" sz="quarter" idx="32" hasCustomPrompt="1"/>
            <p:custDataLst>
              <p:tags r:id="rId22"/>
            </p:custDataLst>
          </p:nvPr>
        </p:nvSpPr>
        <p:spPr>
          <a:xfrm>
            <a:off x="457199" y="1327200"/>
            <a:ext cx="8242299" cy="369332"/>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2400" b="1" kern="1200" dirty="0" smtClean="0">
                <a:solidFill>
                  <a:schemeClr val="tx2"/>
                </a:solidFill>
                <a:latin typeface="Arial" charset="0"/>
                <a:ea typeface="ＭＳ Ｐゴシック" pitchFamily="-112" charset="-128"/>
                <a:cs typeface="+mn-cs"/>
              </a:defRPr>
            </a:lvl1pPr>
          </a:lstStyle>
          <a:p>
            <a:pPr lvl="0"/>
            <a:r>
              <a:rPr lang="fr-CH" dirty="0" smtClean="0"/>
              <a:t>Sous-titre</a:t>
            </a:r>
            <a:endParaRPr lang="fr-CH" dirty="0"/>
          </a:p>
        </p:txBody>
      </p:sp>
      <p:sp>
        <p:nvSpPr>
          <p:cNvPr id="71" name="Textplatzhalter 70"/>
          <p:cNvSpPr>
            <a:spLocks noGrp="1"/>
          </p:cNvSpPr>
          <p:nvPr>
            <p:ph type="body" sz="quarter" idx="33"/>
            <p:custDataLst>
              <p:tags r:id="rId23"/>
            </p:custDataLst>
          </p:nvPr>
        </p:nvSpPr>
        <p:spPr>
          <a:xfrm>
            <a:off x="7110398" y="4533323"/>
            <a:ext cx="1627200" cy="1231106"/>
          </a:xfrm>
        </p:spPr>
        <p:txBody>
          <a:bodyPr/>
          <a:lstStyle>
            <a:lvl1pPr>
              <a:spcAft>
                <a:spcPts val="600"/>
              </a:spcAft>
              <a:defRPr>
                <a:solidFill>
                  <a:schemeClr val="bg1"/>
                </a:solidFill>
              </a:defRPr>
            </a:lvl1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Foto Hoch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8199"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2"/>
            </p:custDataLst>
          </p:nvPr>
        </p:nvSpPr>
        <p:spPr>
          <a:xfrm>
            <a:off x="4800600" y="1327200"/>
            <a:ext cx="3900488" cy="615553"/>
          </a:xfrm>
        </p:spPr>
        <p:txBody>
          <a:bodyPr/>
          <a:lstStyle/>
          <a:p>
            <a:r>
              <a:rPr lang="fr-FR" smtClean="0"/>
              <a:t>Cliquez sur l'icône pour ajouter une image</a:t>
            </a:r>
            <a:endParaRPr lang="fr-CH"/>
          </a:p>
        </p:txBody>
      </p:sp>
      <p:sp>
        <p:nvSpPr>
          <p:cNvPr id="2" name="Titel 1"/>
          <p:cNvSpPr>
            <a:spLocks noGrp="1"/>
          </p:cNvSpPr>
          <p:nvPr>
            <p:ph type="title" hasCustomPrompt="1"/>
            <p:custDataLst>
              <p:tags r:id="rId3"/>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4"/>
            </p:custDataLst>
          </p:nvPr>
        </p:nvSpPr>
        <p:spPr>
          <a:xfrm>
            <a:off x="457200" y="1766400"/>
            <a:ext cx="4186238" cy="2154436"/>
          </a:xfrm>
        </p:spPr>
        <p:txBody>
          <a:bodyPr wrap="square">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0" name="Textplatzhalter 9"/>
          <p:cNvSpPr>
            <a:spLocks noGrp="1"/>
          </p:cNvSpPr>
          <p:nvPr>
            <p:ph type="body" sz="quarter" idx="13" hasCustomPrompt="1"/>
            <p:custDataLst>
              <p:tags r:id="rId5"/>
            </p:custDataLst>
          </p:nvPr>
        </p:nvSpPr>
        <p:spPr>
          <a:xfrm>
            <a:off x="457200" y="1327200"/>
            <a:ext cx="4186238"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tags" Target="../tags/tag132.xml"/><Relationship Id="rId3" Type="http://schemas.openxmlformats.org/officeDocument/2006/relationships/slideLayout" Target="../slideLayouts/slideLayout43.xml"/><Relationship Id="rId21" Type="http://schemas.openxmlformats.org/officeDocument/2006/relationships/tags" Target="../tags/tag127.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ags" Target="../tags/tag131.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vmlDrawing" Target="../drawings/vmlDrawing19.v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ags" Target="../tags/tag13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ags" Target="../tags/tag129.xml"/><Relationship Id="rId28" Type="http://schemas.openxmlformats.org/officeDocument/2006/relationships/image" Target="../media/image1.jpeg"/><Relationship Id="rId10" Type="http://schemas.openxmlformats.org/officeDocument/2006/relationships/slideLayout" Target="../slideLayouts/slideLayout50.xml"/><Relationship Id="rId19" Type="http://schemas.openxmlformats.org/officeDocument/2006/relationships/theme" Target="../theme/theme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ags" Target="../tags/tag128.xml"/><Relationship Id="rId27" Type="http://schemas.openxmlformats.org/officeDocument/2006/relationships/oleObject" Target="../embeddings/oleObject1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4" name="Rectangle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72" name="think-cell Slide" r:id="rId27" imgW="0" imgH="0" progId="">
                  <p:embed/>
                </p:oleObj>
              </mc:Choice>
              <mc:Fallback>
                <p:oleObj name="think-cell Slide" r:id="rId27" imgW="0" imgH="0" progId="">
                  <p:embed/>
                  <p:pic>
                    <p:nvPicPr>
                      <p:cNvPr id="0" name="Rectangle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le Placeholder 1"/>
          <p:cNvSpPr>
            <a:spLocks noGrp="1"/>
          </p:cNvSpPr>
          <p:nvPr>
            <p:ph type="title"/>
            <p:custDataLst>
              <p:tags r:id="rId21"/>
            </p:custDataLst>
          </p:nvPr>
        </p:nvSpPr>
        <p:spPr bwMode="auto">
          <a:xfrm>
            <a:off x="457200" y="306000"/>
            <a:ext cx="8242300" cy="9519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smtClean="0"/>
              <a:t>Titre exemple</a:t>
            </a:r>
            <a:br>
              <a:rPr lang="fr-CH" dirty="0" smtClean="0"/>
            </a:br>
            <a:r>
              <a:rPr lang="fr-CH" dirty="0" smtClean="0"/>
              <a:t>—</a:t>
            </a:r>
          </a:p>
        </p:txBody>
      </p:sp>
      <p:sp>
        <p:nvSpPr>
          <p:cNvPr id="1029" name="Text Placeholder 2"/>
          <p:cNvSpPr>
            <a:spLocks noGrp="1"/>
          </p:cNvSpPr>
          <p:nvPr>
            <p:ph type="body" idx="1"/>
            <p:custDataLst>
              <p:tags r:id="rId22"/>
            </p:custDataLst>
          </p:nvPr>
        </p:nvSpPr>
        <p:spPr bwMode="auto">
          <a:xfrm>
            <a:off x="457200" y="1371600"/>
            <a:ext cx="8242300" cy="1828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smtClean="0"/>
              <a:t>Texte principal</a:t>
            </a:r>
          </a:p>
          <a:p>
            <a:pPr lvl="1"/>
            <a:r>
              <a:rPr lang="fr-CH" dirty="0" smtClean="0"/>
              <a:t>Premier niveau</a:t>
            </a:r>
          </a:p>
          <a:p>
            <a:pPr lvl="2"/>
            <a:r>
              <a:rPr lang="fr-CH" dirty="0" smtClean="0"/>
              <a:t>Deuxième niveau</a:t>
            </a:r>
          </a:p>
          <a:p>
            <a:pPr lvl="3"/>
            <a:r>
              <a:rPr lang="fr-CH" dirty="0" smtClean="0"/>
              <a:t>Troisième niveau</a:t>
            </a:r>
          </a:p>
          <a:p>
            <a:pPr lvl="4"/>
            <a:r>
              <a:rPr lang="fr-CH" dirty="0" smtClean="0"/>
              <a:t>Quatrième niveau</a:t>
            </a:r>
          </a:p>
        </p:txBody>
      </p:sp>
      <p:sp>
        <p:nvSpPr>
          <p:cNvPr id="12" name="Rectangle 9"/>
          <p:cNvSpPr txBox="1">
            <a:spLocks noChangeArrowheads="1"/>
          </p:cNvSpPr>
          <p:nvPr>
            <p:custDataLst>
              <p:tags r:id="rId23"/>
            </p:custDataLst>
          </p:nvPr>
        </p:nvSpPr>
        <p:spPr bwMode="auto">
          <a:xfrm>
            <a:off x="8305800" y="6495879"/>
            <a:ext cx="401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000">
                <a:solidFill>
                  <a:srgbClr val="7F7F7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691C44-51A5-42E3-AF9B-62E2D4E643F7}" type="slidenum">
              <a:rPr kumimoji="0" lang="fr-CH" sz="1000" b="0" i="0" u="none" strike="noStrike" kern="1200" cap="none" spc="0" normalizeH="0" baseline="0" noProof="0" smtClean="0">
                <a:ln>
                  <a:noFill/>
                </a:ln>
                <a:solidFill>
                  <a:schemeClr val="tx1"/>
                </a:solidFill>
                <a:effectLst/>
                <a:uLnTx/>
                <a:uFillTx/>
                <a:latin typeface="Arial" charset="0"/>
                <a:ea typeface="ＭＳ Ｐゴシック" pitchFamily="-112"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‹N°›</a:t>
            </a:fld>
            <a:endParaRPr kumimoji="0" lang="fr-CH" sz="1000" b="0" i="0" u="none" strike="noStrike" kern="1200" cap="none" spc="0" normalizeH="0" baseline="0" noProof="0" dirty="0" smtClean="0">
              <a:ln>
                <a:noFill/>
              </a:ln>
              <a:solidFill>
                <a:schemeClr val="tx1"/>
              </a:solidFill>
              <a:effectLst/>
              <a:uLnTx/>
              <a:uFillTx/>
              <a:latin typeface="Arial" charset="0"/>
              <a:ea typeface="ＭＳ Ｐゴシック" pitchFamily="-112" charset="-128"/>
              <a:cs typeface="+mn-cs"/>
            </a:endParaRPr>
          </a:p>
        </p:txBody>
      </p:sp>
      <p:pic>
        <p:nvPicPr>
          <p:cNvPr id="9" name="Picture 8" descr="logo_etat_FR_vers_compacte.jpg"/>
          <p:cNvPicPr>
            <a:picLocks noChangeAspect="1"/>
          </p:cNvPicPr>
          <p:nvPr>
            <p:custDataLst>
              <p:tags r:id="rId24"/>
            </p:custDataLst>
          </p:nvPr>
        </p:nvPicPr>
        <p:blipFill>
          <a:blip r:embed="rId28"/>
          <a:stretch>
            <a:fillRect/>
          </a:stretch>
        </p:blipFill>
        <p:spPr>
          <a:xfrm>
            <a:off x="468000" y="6358200"/>
            <a:ext cx="756000" cy="290079"/>
          </a:xfrm>
          <a:prstGeom prst="rect">
            <a:avLst/>
          </a:prstGeom>
        </p:spPr>
      </p:pic>
      <p:sp>
        <p:nvSpPr>
          <p:cNvPr id="11" name="TextBox 10"/>
          <p:cNvSpPr txBox="1"/>
          <p:nvPr>
            <p:custDataLst>
              <p:tags r:id="rId25"/>
            </p:custDataLst>
          </p:nvPr>
        </p:nvSpPr>
        <p:spPr>
          <a:xfrm>
            <a:off x="2516400" y="6314400"/>
            <a:ext cx="4800000" cy="154209"/>
          </a:xfrm>
          <a:prstGeom prst="rect">
            <a:avLst/>
          </a:prstGeom>
        </p:spPr>
        <p:txBody>
          <a:bodyPr vert="horz" wrap="square" lIns="0" tIns="0" rIns="0" bIns="0" rtlCol="0">
            <a:spAutoFit/>
          </a:bodyPr>
          <a:lstStyle/>
          <a:p>
            <a:pPr algn="l">
              <a:lnSpc>
                <a:spcPts val="1345"/>
              </a:lnSpc>
              <a:spcAft>
                <a:spcPts val="0"/>
              </a:spcAft>
              <a:buClr>
                <a:srgbClr val="074EA1"/>
              </a:buClr>
            </a:pPr>
            <a:r>
              <a:rPr lang="fr-CH" sz="1000" b="1" dirty="0" smtClean="0"/>
              <a:t>Service de l’orientation</a:t>
            </a:r>
            <a:r>
              <a:rPr lang="fr-CH" sz="1000" b="1" baseline="0" dirty="0" smtClean="0"/>
              <a:t> professionnelle et de la formation des adultes </a:t>
            </a:r>
            <a:r>
              <a:rPr lang="fr-CH" sz="1000" b="0" i="0" dirty="0" smtClean="0"/>
              <a:t>SOPFA</a:t>
            </a:r>
          </a:p>
        </p:txBody>
      </p:sp>
      <p:cxnSp>
        <p:nvCxnSpPr>
          <p:cNvPr id="14" name="Straight Connector 13"/>
          <p:cNvCxnSpPr/>
          <p:nvPr>
            <p:custDataLst>
              <p:tags r:id="rId26"/>
            </p:custDataLst>
          </p:nvPr>
        </p:nvCxnSpPr>
        <p:spPr>
          <a:xfrm>
            <a:off x="450000" y="61920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7"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dt="0"/>
  <p:txStyles>
    <p:title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2625" y="611188"/>
            <a:ext cx="7739063"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36000" rIns="72000" bIns="36000" numCol="1" anchor="t" anchorCtr="0" compatLnSpc="1">
            <a:prstTxWarp prst="textNoShape">
              <a:avLst/>
            </a:prstTxWarp>
          </a:bodyPr>
          <a:lstStyle/>
          <a:p>
            <a:pPr lvl="0"/>
            <a:r>
              <a:rPr lang="de-CH" altLang="de-DE" smtClean="0"/>
              <a:t>Emil Zehnder</a:t>
            </a:r>
            <a:endParaRPr lang="en-GB" altLang="de-DE" smtClean="0"/>
          </a:p>
        </p:txBody>
      </p:sp>
      <p:sp>
        <p:nvSpPr>
          <p:cNvPr id="1027" name="Rectangle 3"/>
          <p:cNvSpPr>
            <a:spLocks noGrp="1" noChangeArrowheads="1"/>
          </p:cNvSpPr>
          <p:nvPr>
            <p:ph type="body" idx="1"/>
          </p:nvPr>
        </p:nvSpPr>
        <p:spPr bwMode="auto">
          <a:xfrm>
            <a:off x="1474788" y="1438275"/>
            <a:ext cx="70199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endParaRPr lang="de-DE" altLang="de-DE" smtClean="0"/>
          </a:p>
        </p:txBody>
      </p:sp>
      <p:pic>
        <p:nvPicPr>
          <p:cNvPr id="1028" name="Picture 11" descr="F:\din15arch\01_ausstellungen\01_03_kbsb\dokumente_kbsb\ppt\kbsb_logo.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75" y="5337175"/>
            <a:ext cx="91598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4" descr="F:\din15arch\01_ausstellungen\01_03_kbsb\dokumente_kbsb\ppt\logo_orange.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000" y="5829300"/>
            <a:ext cx="62436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33207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cut/>
  </p:transition>
  <p:txStyles>
    <p:titleStyle>
      <a:lvl1pPr marL="760413" indent="-760413" algn="l" defTabSz="871538" rtl="0" eaLnBrk="0" fontAlgn="base" hangingPunct="0">
        <a:spcBef>
          <a:spcPct val="0"/>
        </a:spcBef>
        <a:spcAft>
          <a:spcPct val="0"/>
        </a:spcAft>
        <a:defRPr sz="2000" b="1">
          <a:solidFill>
            <a:schemeClr val="tx2"/>
          </a:solidFill>
          <a:latin typeface="+mj-lt"/>
          <a:ea typeface="MS PGothic" panose="020B0600070205080204" pitchFamily="34" charset="-128"/>
          <a:cs typeface="ＭＳ Ｐゴシック" charset="0"/>
        </a:defRPr>
      </a:lvl1pPr>
      <a:lvl2pPr marL="760413" indent="-760413" algn="l" defTabSz="871538" rtl="0" eaLnBrk="0" fontAlgn="base" hangingPunct="0">
        <a:spcBef>
          <a:spcPct val="0"/>
        </a:spcBef>
        <a:spcAft>
          <a:spcPct val="0"/>
        </a:spcAft>
        <a:defRPr sz="2000" b="1">
          <a:solidFill>
            <a:schemeClr val="tx2"/>
          </a:solidFill>
          <a:latin typeface="Arial" pitchFamily="34" charset="0"/>
          <a:ea typeface="MS PGothic" panose="020B0600070205080204" pitchFamily="34" charset="-128"/>
          <a:cs typeface="ＭＳ Ｐゴシック" charset="0"/>
        </a:defRPr>
      </a:lvl2pPr>
      <a:lvl3pPr marL="760413" indent="-760413" algn="l" defTabSz="871538" rtl="0" eaLnBrk="0" fontAlgn="base" hangingPunct="0">
        <a:spcBef>
          <a:spcPct val="0"/>
        </a:spcBef>
        <a:spcAft>
          <a:spcPct val="0"/>
        </a:spcAft>
        <a:defRPr sz="2000" b="1">
          <a:solidFill>
            <a:schemeClr val="tx2"/>
          </a:solidFill>
          <a:latin typeface="Arial" pitchFamily="34" charset="0"/>
          <a:ea typeface="MS PGothic" panose="020B0600070205080204" pitchFamily="34" charset="-128"/>
          <a:cs typeface="ＭＳ Ｐゴシック" charset="0"/>
        </a:defRPr>
      </a:lvl3pPr>
      <a:lvl4pPr marL="760413" indent="-760413" algn="l" defTabSz="871538" rtl="0" eaLnBrk="0" fontAlgn="base" hangingPunct="0">
        <a:spcBef>
          <a:spcPct val="0"/>
        </a:spcBef>
        <a:spcAft>
          <a:spcPct val="0"/>
        </a:spcAft>
        <a:defRPr sz="2000" b="1">
          <a:solidFill>
            <a:schemeClr val="tx2"/>
          </a:solidFill>
          <a:latin typeface="Arial" pitchFamily="34" charset="0"/>
          <a:ea typeface="MS PGothic" panose="020B0600070205080204" pitchFamily="34" charset="-128"/>
          <a:cs typeface="ＭＳ Ｐゴシック" charset="0"/>
        </a:defRPr>
      </a:lvl4pPr>
      <a:lvl5pPr marL="760413" indent="-760413" algn="l" defTabSz="871538" rtl="0" eaLnBrk="0" fontAlgn="base" hangingPunct="0">
        <a:spcBef>
          <a:spcPct val="0"/>
        </a:spcBef>
        <a:spcAft>
          <a:spcPct val="0"/>
        </a:spcAft>
        <a:defRPr sz="2000" b="1">
          <a:solidFill>
            <a:schemeClr val="tx2"/>
          </a:solidFill>
          <a:latin typeface="Arial" pitchFamily="34" charset="0"/>
          <a:ea typeface="MS PGothic" panose="020B0600070205080204" pitchFamily="34" charset="-128"/>
          <a:cs typeface="ＭＳ Ｐゴシック" charset="0"/>
        </a:defRPr>
      </a:lvl5pPr>
      <a:lvl6pPr marL="1217613" indent="-760413" algn="l" defTabSz="871538" rtl="0" fontAlgn="base">
        <a:spcBef>
          <a:spcPct val="0"/>
        </a:spcBef>
        <a:spcAft>
          <a:spcPct val="0"/>
        </a:spcAft>
        <a:defRPr sz="2000" b="1">
          <a:solidFill>
            <a:schemeClr val="tx2"/>
          </a:solidFill>
          <a:latin typeface="Arial" pitchFamily="34" charset="0"/>
        </a:defRPr>
      </a:lvl6pPr>
      <a:lvl7pPr marL="1674813" indent="-760413" algn="l" defTabSz="871538" rtl="0" fontAlgn="base">
        <a:spcBef>
          <a:spcPct val="0"/>
        </a:spcBef>
        <a:spcAft>
          <a:spcPct val="0"/>
        </a:spcAft>
        <a:defRPr sz="2000" b="1">
          <a:solidFill>
            <a:schemeClr val="tx2"/>
          </a:solidFill>
          <a:latin typeface="Arial" pitchFamily="34" charset="0"/>
        </a:defRPr>
      </a:lvl7pPr>
      <a:lvl8pPr marL="2132013" indent="-760413" algn="l" defTabSz="871538" rtl="0" fontAlgn="base">
        <a:spcBef>
          <a:spcPct val="0"/>
        </a:spcBef>
        <a:spcAft>
          <a:spcPct val="0"/>
        </a:spcAft>
        <a:defRPr sz="2000" b="1">
          <a:solidFill>
            <a:schemeClr val="tx2"/>
          </a:solidFill>
          <a:latin typeface="Arial" pitchFamily="34" charset="0"/>
        </a:defRPr>
      </a:lvl8pPr>
      <a:lvl9pPr marL="2589213" indent="-760413" algn="l" defTabSz="871538" rtl="0" fontAlgn="base">
        <a:spcBef>
          <a:spcPct val="0"/>
        </a:spcBef>
        <a:spcAft>
          <a:spcPct val="0"/>
        </a:spcAft>
        <a:defRPr sz="2000" b="1">
          <a:solidFill>
            <a:schemeClr val="tx2"/>
          </a:solidFill>
          <a:latin typeface="Arial" pitchFamily="34" charset="0"/>
        </a:defRPr>
      </a:lvl9pPr>
    </p:titleStyle>
    <p:bodyStyle>
      <a:lvl1pPr marL="327025" indent="-327025" algn="l" defTabSz="871538" rtl="0" eaLnBrk="0" fontAlgn="base" hangingPunct="0">
        <a:spcBef>
          <a:spcPct val="20000"/>
        </a:spcBef>
        <a:spcAft>
          <a:spcPct val="0"/>
        </a:spcAft>
        <a:buChar char="•"/>
        <a:defRPr sz="2000">
          <a:solidFill>
            <a:schemeClr val="bg1"/>
          </a:solidFill>
          <a:latin typeface="+mn-lt"/>
          <a:ea typeface="MS PGothic" panose="020B0600070205080204" pitchFamily="34" charset="-128"/>
          <a:cs typeface="ＭＳ Ｐゴシック" charset="0"/>
        </a:defRPr>
      </a:lvl1pPr>
      <a:lvl2pPr marL="708025" indent="-273050" algn="l" defTabSz="871538" rtl="0" eaLnBrk="0" fontAlgn="base" hangingPunct="0">
        <a:spcBef>
          <a:spcPct val="20000"/>
        </a:spcBef>
        <a:spcAft>
          <a:spcPct val="0"/>
        </a:spcAft>
        <a:buChar char="–"/>
        <a:defRPr sz="2700">
          <a:solidFill>
            <a:schemeClr val="tx1"/>
          </a:solidFill>
          <a:latin typeface="Times New Roman" pitchFamily="18" charset="0"/>
          <a:ea typeface="MS PGothic" panose="020B0600070205080204" pitchFamily="34" charset="-128"/>
        </a:defRPr>
      </a:lvl2pPr>
      <a:lvl3pPr marL="1089025" indent="-217488" algn="l" defTabSz="871538" rtl="0" eaLnBrk="0" fontAlgn="base" hangingPunct="0">
        <a:spcBef>
          <a:spcPct val="20000"/>
        </a:spcBef>
        <a:spcAft>
          <a:spcPct val="0"/>
        </a:spcAft>
        <a:buChar char="•"/>
        <a:defRPr sz="2300">
          <a:solidFill>
            <a:schemeClr val="tx1"/>
          </a:solidFill>
          <a:latin typeface="Times New Roman" pitchFamily="18" charset="0"/>
          <a:ea typeface="MS PGothic" panose="020B0600070205080204" pitchFamily="34" charset="-128"/>
        </a:defRPr>
      </a:lvl3pPr>
      <a:lvl4pPr marL="1524000" indent="-217488" algn="l" defTabSz="871538" rtl="0" eaLnBrk="0" fontAlgn="base" hangingPunct="0">
        <a:spcBef>
          <a:spcPct val="20000"/>
        </a:spcBef>
        <a:spcAft>
          <a:spcPct val="0"/>
        </a:spcAft>
        <a:buChar char="–"/>
        <a:defRPr sz="1900">
          <a:solidFill>
            <a:schemeClr val="tx1"/>
          </a:solidFill>
          <a:latin typeface="Times New Roman" pitchFamily="18" charset="0"/>
          <a:ea typeface="MS PGothic" panose="020B0600070205080204" pitchFamily="34" charset="-128"/>
        </a:defRPr>
      </a:lvl4pPr>
      <a:lvl5pPr marL="1958975" indent="-217488" algn="l" defTabSz="871538" rtl="0" eaLnBrk="0" fontAlgn="base" hangingPunct="0">
        <a:spcBef>
          <a:spcPct val="20000"/>
        </a:spcBef>
        <a:spcAft>
          <a:spcPct val="0"/>
        </a:spcAft>
        <a:buChar char="»"/>
        <a:defRPr sz="1900">
          <a:solidFill>
            <a:schemeClr val="tx1"/>
          </a:solidFill>
          <a:latin typeface="Times New Roman" pitchFamily="18" charset="0"/>
          <a:ea typeface="MS PGothic" panose="020B0600070205080204" pitchFamily="34" charset="-128"/>
        </a:defRPr>
      </a:lvl5pPr>
      <a:lvl6pPr marL="2416175" indent="-217488" algn="l" defTabSz="871538" rtl="0" fontAlgn="base">
        <a:spcBef>
          <a:spcPct val="20000"/>
        </a:spcBef>
        <a:spcAft>
          <a:spcPct val="0"/>
        </a:spcAft>
        <a:buChar char="»"/>
        <a:defRPr sz="1900">
          <a:solidFill>
            <a:schemeClr val="tx1"/>
          </a:solidFill>
          <a:latin typeface="Times New Roman" pitchFamily="18" charset="0"/>
        </a:defRPr>
      </a:lvl6pPr>
      <a:lvl7pPr marL="2873375" indent="-217488" algn="l" defTabSz="871538" rtl="0" fontAlgn="base">
        <a:spcBef>
          <a:spcPct val="20000"/>
        </a:spcBef>
        <a:spcAft>
          <a:spcPct val="0"/>
        </a:spcAft>
        <a:buChar char="»"/>
        <a:defRPr sz="1900">
          <a:solidFill>
            <a:schemeClr val="tx1"/>
          </a:solidFill>
          <a:latin typeface="Times New Roman" pitchFamily="18" charset="0"/>
        </a:defRPr>
      </a:lvl7pPr>
      <a:lvl8pPr marL="3330575" indent="-217488" algn="l" defTabSz="871538" rtl="0" fontAlgn="base">
        <a:spcBef>
          <a:spcPct val="20000"/>
        </a:spcBef>
        <a:spcAft>
          <a:spcPct val="0"/>
        </a:spcAft>
        <a:buChar char="»"/>
        <a:defRPr sz="1900">
          <a:solidFill>
            <a:schemeClr val="tx1"/>
          </a:solidFill>
          <a:latin typeface="Times New Roman" pitchFamily="18" charset="0"/>
        </a:defRPr>
      </a:lvl8pPr>
      <a:lvl9pPr marL="3787775" indent="-217488" algn="l" defTabSz="871538" rtl="0" fontAlgn="base">
        <a:spcBef>
          <a:spcPct val="20000"/>
        </a:spcBef>
        <a:spcAft>
          <a:spcPct val="0"/>
        </a:spcAft>
        <a:buChar char="»"/>
        <a:defRPr sz="1900">
          <a:solidFill>
            <a:schemeClr val="tx1"/>
          </a:solidFill>
          <a:latin typeface="Times New Roman"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2625" y="611188"/>
            <a:ext cx="7739063"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36000" rIns="72000" bIns="36000" numCol="1" anchor="t" anchorCtr="0" compatLnSpc="1">
            <a:prstTxWarp prst="textNoShape">
              <a:avLst/>
            </a:prstTxWarp>
          </a:bodyPr>
          <a:lstStyle/>
          <a:p>
            <a:pPr lvl="0"/>
            <a:r>
              <a:rPr lang="de-CH" altLang="de-DE" smtClean="0"/>
              <a:t>Emil Zehnder</a:t>
            </a:r>
            <a:endParaRPr lang="en-GB" altLang="de-DE" smtClean="0"/>
          </a:p>
        </p:txBody>
      </p:sp>
      <p:sp>
        <p:nvSpPr>
          <p:cNvPr id="1027" name="Rectangle 3"/>
          <p:cNvSpPr>
            <a:spLocks noGrp="1" noChangeArrowheads="1"/>
          </p:cNvSpPr>
          <p:nvPr>
            <p:ph type="body" idx="1"/>
          </p:nvPr>
        </p:nvSpPr>
        <p:spPr bwMode="auto">
          <a:xfrm>
            <a:off x="1474788" y="1438275"/>
            <a:ext cx="70199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endParaRPr lang="de-DE" altLang="de-DE" smtClean="0"/>
          </a:p>
        </p:txBody>
      </p:sp>
      <p:pic>
        <p:nvPicPr>
          <p:cNvPr id="1028" name="Picture 11" descr="F:\din15arch\01_ausstellungen\01_03_kbsb\dokumente_kbsb\ppt\kbsb_logo.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75" y="5337175"/>
            <a:ext cx="91598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4" descr="F:\din15arch\01_ausstellungen\01_03_kbsb\dokumente_kbsb\ppt\logo_orange.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000" y="5829300"/>
            <a:ext cx="62436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55623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cut/>
  </p:transition>
  <p:txStyles>
    <p:titleStyle>
      <a:lvl1pPr marL="760413" indent="-760413" algn="l" defTabSz="871538" rtl="0" eaLnBrk="0" fontAlgn="base" hangingPunct="0">
        <a:spcBef>
          <a:spcPct val="0"/>
        </a:spcBef>
        <a:spcAft>
          <a:spcPct val="0"/>
        </a:spcAft>
        <a:defRPr sz="2000" b="1">
          <a:solidFill>
            <a:schemeClr val="tx2"/>
          </a:solidFill>
          <a:latin typeface="+mj-lt"/>
          <a:ea typeface="MS PGothic" panose="020B0600070205080204" pitchFamily="34" charset="-128"/>
          <a:cs typeface="ＭＳ Ｐゴシック" charset="0"/>
        </a:defRPr>
      </a:lvl1pPr>
      <a:lvl2pPr marL="760413" indent="-760413" algn="l" defTabSz="871538" rtl="0" eaLnBrk="0" fontAlgn="base" hangingPunct="0">
        <a:spcBef>
          <a:spcPct val="0"/>
        </a:spcBef>
        <a:spcAft>
          <a:spcPct val="0"/>
        </a:spcAft>
        <a:defRPr sz="2000" b="1">
          <a:solidFill>
            <a:schemeClr val="tx2"/>
          </a:solidFill>
          <a:latin typeface="Arial" pitchFamily="34" charset="0"/>
          <a:ea typeface="MS PGothic" panose="020B0600070205080204" pitchFamily="34" charset="-128"/>
          <a:cs typeface="ＭＳ Ｐゴシック" charset="0"/>
        </a:defRPr>
      </a:lvl2pPr>
      <a:lvl3pPr marL="760413" indent="-760413" algn="l" defTabSz="871538" rtl="0" eaLnBrk="0" fontAlgn="base" hangingPunct="0">
        <a:spcBef>
          <a:spcPct val="0"/>
        </a:spcBef>
        <a:spcAft>
          <a:spcPct val="0"/>
        </a:spcAft>
        <a:defRPr sz="2000" b="1">
          <a:solidFill>
            <a:schemeClr val="tx2"/>
          </a:solidFill>
          <a:latin typeface="Arial" pitchFamily="34" charset="0"/>
          <a:ea typeface="MS PGothic" panose="020B0600070205080204" pitchFamily="34" charset="-128"/>
          <a:cs typeface="ＭＳ Ｐゴシック" charset="0"/>
        </a:defRPr>
      </a:lvl3pPr>
      <a:lvl4pPr marL="760413" indent="-760413" algn="l" defTabSz="871538" rtl="0" eaLnBrk="0" fontAlgn="base" hangingPunct="0">
        <a:spcBef>
          <a:spcPct val="0"/>
        </a:spcBef>
        <a:spcAft>
          <a:spcPct val="0"/>
        </a:spcAft>
        <a:defRPr sz="2000" b="1">
          <a:solidFill>
            <a:schemeClr val="tx2"/>
          </a:solidFill>
          <a:latin typeface="Arial" pitchFamily="34" charset="0"/>
          <a:ea typeface="MS PGothic" panose="020B0600070205080204" pitchFamily="34" charset="-128"/>
          <a:cs typeface="ＭＳ Ｐゴシック" charset="0"/>
        </a:defRPr>
      </a:lvl4pPr>
      <a:lvl5pPr marL="760413" indent="-760413" algn="l" defTabSz="871538" rtl="0" eaLnBrk="0" fontAlgn="base" hangingPunct="0">
        <a:spcBef>
          <a:spcPct val="0"/>
        </a:spcBef>
        <a:spcAft>
          <a:spcPct val="0"/>
        </a:spcAft>
        <a:defRPr sz="2000" b="1">
          <a:solidFill>
            <a:schemeClr val="tx2"/>
          </a:solidFill>
          <a:latin typeface="Arial" pitchFamily="34" charset="0"/>
          <a:ea typeface="MS PGothic" panose="020B0600070205080204" pitchFamily="34" charset="-128"/>
          <a:cs typeface="ＭＳ Ｐゴシック" charset="0"/>
        </a:defRPr>
      </a:lvl5pPr>
      <a:lvl6pPr marL="1217613" indent="-760413" algn="l" defTabSz="871538" rtl="0" fontAlgn="base">
        <a:spcBef>
          <a:spcPct val="0"/>
        </a:spcBef>
        <a:spcAft>
          <a:spcPct val="0"/>
        </a:spcAft>
        <a:defRPr sz="2000" b="1">
          <a:solidFill>
            <a:schemeClr val="tx2"/>
          </a:solidFill>
          <a:latin typeface="Arial" pitchFamily="34" charset="0"/>
        </a:defRPr>
      </a:lvl6pPr>
      <a:lvl7pPr marL="1674813" indent="-760413" algn="l" defTabSz="871538" rtl="0" fontAlgn="base">
        <a:spcBef>
          <a:spcPct val="0"/>
        </a:spcBef>
        <a:spcAft>
          <a:spcPct val="0"/>
        </a:spcAft>
        <a:defRPr sz="2000" b="1">
          <a:solidFill>
            <a:schemeClr val="tx2"/>
          </a:solidFill>
          <a:latin typeface="Arial" pitchFamily="34" charset="0"/>
        </a:defRPr>
      </a:lvl7pPr>
      <a:lvl8pPr marL="2132013" indent="-760413" algn="l" defTabSz="871538" rtl="0" fontAlgn="base">
        <a:spcBef>
          <a:spcPct val="0"/>
        </a:spcBef>
        <a:spcAft>
          <a:spcPct val="0"/>
        </a:spcAft>
        <a:defRPr sz="2000" b="1">
          <a:solidFill>
            <a:schemeClr val="tx2"/>
          </a:solidFill>
          <a:latin typeface="Arial" pitchFamily="34" charset="0"/>
        </a:defRPr>
      </a:lvl8pPr>
      <a:lvl9pPr marL="2589213" indent="-760413" algn="l" defTabSz="871538" rtl="0" fontAlgn="base">
        <a:spcBef>
          <a:spcPct val="0"/>
        </a:spcBef>
        <a:spcAft>
          <a:spcPct val="0"/>
        </a:spcAft>
        <a:defRPr sz="2000" b="1">
          <a:solidFill>
            <a:schemeClr val="tx2"/>
          </a:solidFill>
          <a:latin typeface="Arial" pitchFamily="34" charset="0"/>
        </a:defRPr>
      </a:lvl9pPr>
    </p:titleStyle>
    <p:bodyStyle>
      <a:lvl1pPr marL="327025" indent="-327025" algn="l" defTabSz="871538" rtl="0" eaLnBrk="0" fontAlgn="base" hangingPunct="0">
        <a:spcBef>
          <a:spcPct val="20000"/>
        </a:spcBef>
        <a:spcAft>
          <a:spcPct val="0"/>
        </a:spcAft>
        <a:buChar char="•"/>
        <a:defRPr sz="2000">
          <a:solidFill>
            <a:schemeClr val="bg1"/>
          </a:solidFill>
          <a:latin typeface="+mn-lt"/>
          <a:ea typeface="MS PGothic" panose="020B0600070205080204" pitchFamily="34" charset="-128"/>
          <a:cs typeface="ＭＳ Ｐゴシック" charset="0"/>
        </a:defRPr>
      </a:lvl1pPr>
      <a:lvl2pPr marL="708025" indent="-273050" algn="l" defTabSz="871538" rtl="0" eaLnBrk="0" fontAlgn="base" hangingPunct="0">
        <a:spcBef>
          <a:spcPct val="20000"/>
        </a:spcBef>
        <a:spcAft>
          <a:spcPct val="0"/>
        </a:spcAft>
        <a:buChar char="–"/>
        <a:defRPr sz="2700">
          <a:solidFill>
            <a:schemeClr val="tx1"/>
          </a:solidFill>
          <a:latin typeface="Times New Roman" pitchFamily="18" charset="0"/>
          <a:ea typeface="MS PGothic" panose="020B0600070205080204" pitchFamily="34" charset="-128"/>
        </a:defRPr>
      </a:lvl2pPr>
      <a:lvl3pPr marL="1089025" indent="-217488" algn="l" defTabSz="871538" rtl="0" eaLnBrk="0" fontAlgn="base" hangingPunct="0">
        <a:spcBef>
          <a:spcPct val="20000"/>
        </a:spcBef>
        <a:spcAft>
          <a:spcPct val="0"/>
        </a:spcAft>
        <a:buChar char="•"/>
        <a:defRPr sz="2300">
          <a:solidFill>
            <a:schemeClr val="tx1"/>
          </a:solidFill>
          <a:latin typeface="Times New Roman" pitchFamily="18" charset="0"/>
          <a:ea typeface="MS PGothic" panose="020B0600070205080204" pitchFamily="34" charset="-128"/>
        </a:defRPr>
      </a:lvl3pPr>
      <a:lvl4pPr marL="1524000" indent="-217488" algn="l" defTabSz="871538" rtl="0" eaLnBrk="0" fontAlgn="base" hangingPunct="0">
        <a:spcBef>
          <a:spcPct val="20000"/>
        </a:spcBef>
        <a:spcAft>
          <a:spcPct val="0"/>
        </a:spcAft>
        <a:buChar char="–"/>
        <a:defRPr sz="1900">
          <a:solidFill>
            <a:schemeClr val="tx1"/>
          </a:solidFill>
          <a:latin typeface="Times New Roman" pitchFamily="18" charset="0"/>
          <a:ea typeface="MS PGothic" panose="020B0600070205080204" pitchFamily="34" charset="-128"/>
        </a:defRPr>
      </a:lvl4pPr>
      <a:lvl5pPr marL="1958975" indent="-217488" algn="l" defTabSz="871538" rtl="0" eaLnBrk="0" fontAlgn="base" hangingPunct="0">
        <a:spcBef>
          <a:spcPct val="20000"/>
        </a:spcBef>
        <a:spcAft>
          <a:spcPct val="0"/>
        </a:spcAft>
        <a:buChar char="»"/>
        <a:defRPr sz="1900">
          <a:solidFill>
            <a:schemeClr val="tx1"/>
          </a:solidFill>
          <a:latin typeface="Times New Roman" pitchFamily="18" charset="0"/>
          <a:ea typeface="MS PGothic" panose="020B0600070205080204" pitchFamily="34" charset="-128"/>
        </a:defRPr>
      </a:lvl5pPr>
      <a:lvl6pPr marL="2416175" indent="-217488" algn="l" defTabSz="871538" rtl="0" fontAlgn="base">
        <a:spcBef>
          <a:spcPct val="20000"/>
        </a:spcBef>
        <a:spcAft>
          <a:spcPct val="0"/>
        </a:spcAft>
        <a:buChar char="»"/>
        <a:defRPr sz="1900">
          <a:solidFill>
            <a:schemeClr val="tx1"/>
          </a:solidFill>
          <a:latin typeface="Times New Roman" pitchFamily="18" charset="0"/>
        </a:defRPr>
      </a:lvl6pPr>
      <a:lvl7pPr marL="2873375" indent="-217488" algn="l" defTabSz="871538" rtl="0" fontAlgn="base">
        <a:spcBef>
          <a:spcPct val="20000"/>
        </a:spcBef>
        <a:spcAft>
          <a:spcPct val="0"/>
        </a:spcAft>
        <a:buChar char="»"/>
        <a:defRPr sz="1900">
          <a:solidFill>
            <a:schemeClr val="tx1"/>
          </a:solidFill>
          <a:latin typeface="Times New Roman" pitchFamily="18" charset="0"/>
        </a:defRPr>
      </a:lvl7pPr>
      <a:lvl8pPr marL="3330575" indent="-217488" algn="l" defTabSz="871538" rtl="0" fontAlgn="base">
        <a:spcBef>
          <a:spcPct val="20000"/>
        </a:spcBef>
        <a:spcAft>
          <a:spcPct val="0"/>
        </a:spcAft>
        <a:buChar char="»"/>
        <a:defRPr sz="1900">
          <a:solidFill>
            <a:schemeClr val="tx1"/>
          </a:solidFill>
          <a:latin typeface="Times New Roman" pitchFamily="18" charset="0"/>
        </a:defRPr>
      </a:lvl8pPr>
      <a:lvl9pPr marL="3787775" indent="-217488" algn="l" defTabSz="871538" rtl="0" fontAlgn="base">
        <a:spcBef>
          <a:spcPct val="20000"/>
        </a:spcBef>
        <a:spcAft>
          <a:spcPct val="0"/>
        </a:spcAft>
        <a:buChar char="»"/>
        <a:defRPr sz="1900">
          <a:solidFill>
            <a:schemeClr val="tx1"/>
          </a:solidFill>
          <a:latin typeface="Times New Roman"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4" name="Rectangle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132" name="think-cell Slide" r:id="rId27" imgW="0" imgH="0" progId="">
                  <p:embed/>
                </p:oleObj>
              </mc:Choice>
              <mc:Fallback>
                <p:oleObj name="think-cell Slide" r:id="rId27" imgW="0" imgH="0" progId="">
                  <p:embed/>
                  <p:pic>
                    <p:nvPicPr>
                      <p:cNvPr id="1034" name="Rectangle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le Placeholder 1"/>
          <p:cNvSpPr>
            <a:spLocks noGrp="1"/>
          </p:cNvSpPr>
          <p:nvPr>
            <p:ph type="title"/>
            <p:custDataLst>
              <p:tags r:id="rId21"/>
            </p:custDataLst>
          </p:nvPr>
        </p:nvSpPr>
        <p:spPr bwMode="auto">
          <a:xfrm>
            <a:off x="457200" y="306000"/>
            <a:ext cx="8242300" cy="9519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smtClean="0"/>
              <a:t>Titre exemple</a:t>
            </a:r>
            <a:br>
              <a:rPr lang="fr-CH" dirty="0" smtClean="0"/>
            </a:br>
            <a:r>
              <a:rPr lang="fr-CH" dirty="0" smtClean="0"/>
              <a:t>—</a:t>
            </a:r>
          </a:p>
        </p:txBody>
      </p:sp>
      <p:sp>
        <p:nvSpPr>
          <p:cNvPr id="1029" name="Text Placeholder 2"/>
          <p:cNvSpPr>
            <a:spLocks noGrp="1"/>
          </p:cNvSpPr>
          <p:nvPr>
            <p:ph type="body" idx="1"/>
            <p:custDataLst>
              <p:tags r:id="rId22"/>
            </p:custDataLst>
          </p:nvPr>
        </p:nvSpPr>
        <p:spPr bwMode="auto">
          <a:xfrm>
            <a:off x="457200" y="1371600"/>
            <a:ext cx="8242300" cy="1828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smtClean="0"/>
              <a:t>Texte principal</a:t>
            </a:r>
          </a:p>
          <a:p>
            <a:pPr lvl="1"/>
            <a:r>
              <a:rPr lang="fr-CH" dirty="0" smtClean="0"/>
              <a:t>Premier niveau</a:t>
            </a:r>
          </a:p>
          <a:p>
            <a:pPr lvl="2"/>
            <a:r>
              <a:rPr lang="fr-CH" dirty="0" smtClean="0"/>
              <a:t>Deuxième niveau</a:t>
            </a:r>
          </a:p>
          <a:p>
            <a:pPr lvl="3"/>
            <a:r>
              <a:rPr lang="fr-CH" dirty="0" smtClean="0"/>
              <a:t>Troisième niveau</a:t>
            </a:r>
          </a:p>
          <a:p>
            <a:pPr lvl="4"/>
            <a:r>
              <a:rPr lang="fr-CH" dirty="0" smtClean="0"/>
              <a:t>Quatrième niveau</a:t>
            </a:r>
          </a:p>
        </p:txBody>
      </p:sp>
      <p:sp>
        <p:nvSpPr>
          <p:cNvPr id="12" name="Rectangle 9"/>
          <p:cNvSpPr txBox="1">
            <a:spLocks noChangeArrowheads="1"/>
          </p:cNvSpPr>
          <p:nvPr>
            <p:custDataLst>
              <p:tags r:id="rId23"/>
            </p:custDataLst>
          </p:nvPr>
        </p:nvSpPr>
        <p:spPr bwMode="auto">
          <a:xfrm>
            <a:off x="8305800" y="6495879"/>
            <a:ext cx="401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000">
                <a:solidFill>
                  <a:srgbClr val="7F7F7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691C44-51A5-42E3-AF9B-62E2D4E643F7}" type="slidenum">
              <a:rPr kumimoji="0" lang="fr-CH" sz="1000" b="0" i="0" u="none" strike="noStrike" kern="1200" cap="none" spc="0" normalizeH="0" baseline="0" noProof="0" smtClean="0">
                <a:ln>
                  <a:noFill/>
                </a:ln>
                <a:solidFill>
                  <a:schemeClr val="tx1"/>
                </a:solidFill>
                <a:effectLst/>
                <a:uLnTx/>
                <a:uFillTx/>
                <a:latin typeface="Arial" charset="0"/>
                <a:ea typeface="ＭＳ Ｐゴシック" pitchFamily="-112"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‹N°›</a:t>
            </a:fld>
            <a:endParaRPr kumimoji="0" lang="fr-CH" sz="1000" b="0" i="0" u="none" strike="noStrike" kern="1200" cap="none" spc="0" normalizeH="0" baseline="0" noProof="0" dirty="0" smtClean="0">
              <a:ln>
                <a:noFill/>
              </a:ln>
              <a:solidFill>
                <a:schemeClr val="tx1"/>
              </a:solidFill>
              <a:effectLst/>
              <a:uLnTx/>
              <a:uFillTx/>
              <a:latin typeface="Arial" charset="0"/>
              <a:ea typeface="ＭＳ Ｐゴシック" pitchFamily="-112" charset="-128"/>
              <a:cs typeface="+mn-cs"/>
            </a:endParaRPr>
          </a:p>
        </p:txBody>
      </p:sp>
      <p:pic>
        <p:nvPicPr>
          <p:cNvPr id="9" name="Picture 8" descr="logo_etat_FR_vers_compacte.jpg"/>
          <p:cNvPicPr>
            <a:picLocks noChangeAspect="1"/>
          </p:cNvPicPr>
          <p:nvPr>
            <p:custDataLst>
              <p:tags r:id="rId24"/>
            </p:custDataLst>
          </p:nvPr>
        </p:nvPicPr>
        <p:blipFill>
          <a:blip r:embed="rId28"/>
          <a:stretch>
            <a:fillRect/>
          </a:stretch>
        </p:blipFill>
        <p:spPr>
          <a:xfrm>
            <a:off x="468000" y="6358200"/>
            <a:ext cx="756000" cy="290079"/>
          </a:xfrm>
          <a:prstGeom prst="rect">
            <a:avLst/>
          </a:prstGeom>
        </p:spPr>
      </p:pic>
      <p:sp>
        <p:nvSpPr>
          <p:cNvPr id="11" name="TextBox 10"/>
          <p:cNvSpPr txBox="1"/>
          <p:nvPr>
            <p:custDataLst>
              <p:tags r:id="rId25"/>
            </p:custDataLst>
          </p:nvPr>
        </p:nvSpPr>
        <p:spPr>
          <a:xfrm>
            <a:off x="2516400" y="6314400"/>
            <a:ext cx="4800000" cy="333425"/>
          </a:xfrm>
          <a:prstGeom prst="rect">
            <a:avLst/>
          </a:prstGeom>
        </p:spPr>
        <p:txBody>
          <a:bodyPr vert="horz" wrap="square" lIns="0" tIns="0" rIns="0" bIns="0" rtlCol="0">
            <a:spAutoFit/>
          </a:bodyPr>
          <a:lstStyle/>
          <a:p>
            <a:pPr algn="l">
              <a:lnSpc>
                <a:spcPts val="1345"/>
              </a:lnSpc>
              <a:spcAft>
                <a:spcPts val="0"/>
              </a:spcAft>
              <a:buClr>
                <a:srgbClr val="074EA1"/>
              </a:buClr>
            </a:pPr>
            <a:r>
              <a:rPr lang="fr-CH" sz="1000" b="1" dirty="0" smtClean="0"/>
              <a:t>Service de l’orientation</a:t>
            </a:r>
            <a:r>
              <a:rPr lang="fr-CH" sz="1000" b="1" baseline="0" dirty="0" smtClean="0"/>
              <a:t> professionnelle et de la formation des adultes </a:t>
            </a:r>
            <a:r>
              <a:rPr lang="fr-CH" sz="1000" b="0" i="0" dirty="0" smtClean="0"/>
              <a:t>SOPFA</a:t>
            </a:r>
          </a:p>
          <a:p>
            <a:pPr algn="l">
              <a:lnSpc>
                <a:spcPts val="1345"/>
              </a:lnSpc>
              <a:spcAft>
                <a:spcPts val="0"/>
              </a:spcAft>
              <a:buClr>
                <a:srgbClr val="074EA1"/>
              </a:buClr>
            </a:pPr>
            <a:endParaRPr lang="fr-CH" sz="1000" b="0" i="0" dirty="0" smtClean="0"/>
          </a:p>
        </p:txBody>
      </p:sp>
      <p:cxnSp>
        <p:nvCxnSpPr>
          <p:cNvPr id="14" name="Straight Connector 13"/>
          <p:cNvCxnSpPr/>
          <p:nvPr>
            <p:custDataLst>
              <p:tags r:id="rId26"/>
            </p:custDataLst>
          </p:nvPr>
        </p:nvCxnSpPr>
        <p:spPr>
          <a:xfrm>
            <a:off x="450000" y="61920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867785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hf sldNum="0" hdr="0" dt="0"/>
  <p:txStyles>
    <p:title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668" name="think-cell Slide" r:id="rId6" imgW="0" imgH="0" progId="">
                  <p:embed/>
                </p:oleObj>
              </mc:Choice>
              <mc:Fallback>
                <p:oleObj name="think-cell Slide" r:id="rId6" imgW="0" imgH="0" progId="">
                  <p:embed/>
                  <p:pic>
                    <p:nvPicPr>
                      <p:cNvPr id="0"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el 11"/>
          <p:cNvSpPr>
            <a:spLocks noGrp="1"/>
          </p:cNvSpPr>
          <p:nvPr>
            <p:ph type="ctrTitle"/>
            <p:custDataLst>
              <p:tags r:id="rId2"/>
            </p:custDataLst>
          </p:nvPr>
        </p:nvSpPr>
        <p:spPr>
          <a:xfrm>
            <a:off x="455613" y="1548000"/>
            <a:ext cx="8436867" cy="2372444"/>
          </a:xfrm>
        </p:spPr>
        <p:txBody>
          <a:bodyPr/>
          <a:lstStyle/>
          <a:p>
            <a:pPr eaLnBrk="1" hangingPunct="1"/>
            <a:r>
              <a:rPr lang="fr-CH" dirty="0" smtClean="0"/>
              <a:t>Orientation professionnelle et de carrière :</a:t>
            </a:r>
            <a:r>
              <a:rPr lang="fr-CH" dirty="0"/>
              <a:t/>
            </a:r>
            <a:br>
              <a:rPr lang="fr-CH" dirty="0"/>
            </a:br>
            <a:r>
              <a:rPr lang="fr-CH" dirty="0"/>
              <a:t/>
            </a:r>
            <a:br>
              <a:rPr lang="fr-CH" dirty="0"/>
            </a:br>
            <a:r>
              <a:rPr lang="fr-CH" dirty="0" smtClean="0"/>
              <a:t>Stratégie nationale</a:t>
            </a:r>
            <a:br>
              <a:rPr lang="fr-CH" dirty="0" smtClean="0"/>
            </a:br>
            <a:r>
              <a:rPr lang="fr-CH" dirty="0" smtClean="0"/>
              <a:t>Rôle des offices cantonaux</a:t>
            </a:r>
            <a:br>
              <a:rPr lang="fr-CH" dirty="0" smtClean="0"/>
            </a:br>
            <a:r>
              <a:rPr lang="fr-CH" dirty="0" smtClean="0"/>
              <a:t>—</a:t>
            </a:r>
            <a:endParaRPr lang="fr-CH" dirty="0"/>
          </a:p>
        </p:txBody>
      </p:sp>
      <p:sp>
        <p:nvSpPr>
          <p:cNvPr id="9220" name="Textplatzhalter 13"/>
          <p:cNvSpPr>
            <a:spLocks noGrp="1"/>
          </p:cNvSpPr>
          <p:nvPr>
            <p:ph type="subTitle" idx="1"/>
            <p:custDataLst>
              <p:tags r:id="rId3"/>
            </p:custDataLst>
          </p:nvPr>
        </p:nvSpPr>
        <p:spPr>
          <a:xfrm>
            <a:off x="455613" y="4592161"/>
            <a:ext cx="8289925" cy="276999"/>
          </a:xfrm>
        </p:spPr>
        <p:txBody>
          <a:bodyPr/>
          <a:lstStyle/>
          <a:p>
            <a:pPr eaLnBrk="1" hangingPunct="1">
              <a:spcAft>
                <a:spcPct val="0"/>
              </a:spcAft>
            </a:pPr>
            <a:r>
              <a:rPr lang="fr-CH" dirty="0" smtClean="0"/>
              <a:t>Fribourg, le </a:t>
            </a:r>
            <a:r>
              <a:rPr lang="fr-CH" dirty="0"/>
              <a:t> </a:t>
            </a:r>
            <a:r>
              <a:rPr lang="fr-CH" dirty="0" smtClean="0"/>
              <a:t>5 décembre 2019</a:t>
            </a:r>
            <a:endParaRPr lang="fr-CH" b="1" dirty="0"/>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pPr marL="0" indent="0"/>
            <a:endParaRPr lang="de-CH" altLang="de-DE" smtClean="0"/>
          </a:p>
        </p:txBody>
      </p:sp>
      <p:sp>
        <p:nvSpPr>
          <p:cNvPr id="26627" name="Inhaltsplatzhalter 2"/>
          <p:cNvSpPr>
            <a:spLocks noGrp="1"/>
          </p:cNvSpPr>
          <p:nvPr>
            <p:ph idx="1"/>
          </p:nvPr>
        </p:nvSpPr>
        <p:spPr>
          <a:xfrm>
            <a:off x="682625" y="1125538"/>
            <a:ext cx="7561263" cy="3895725"/>
          </a:xfrm>
        </p:spPr>
        <p:txBody>
          <a:bodyPr/>
          <a:lstStyle/>
          <a:p>
            <a:endParaRPr lang="de-CH" altLang="de-DE" smtClean="0"/>
          </a:p>
          <a:p>
            <a:endParaRPr lang="de-CH" altLang="de-DE" smtClean="0"/>
          </a:p>
        </p:txBody>
      </p:sp>
      <p:pic>
        <p:nvPicPr>
          <p:cNvPr id="26628"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611188"/>
            <a:ext cx="635793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695243"/>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noChangeArrowheads="1"/>
          </p:cNvSpPr>
          <p:nvPr>
            <p:ph type="title"/>
          </p:nvPr>
        </p:nvSpPr>
        <p:spPr>
          <a:xfrm>
            <a:off x="682625" y="333375"/>
            <a:ext cx="7739063" cy="760413"/>
          </a:xfrm>
        </p:spPr>
        <p:txBody>
          <a:bodyPr/>
          <a:lstStyle/>
          <a:p>
            <a:pPr marL="0" indent="0"/>
            <a:r>
              <a:rPr lang="de-CH" altLang="de-DE" smtClean="0"/>
              <a:t>Le processus en trois phases</a:t>
            </a:r>
          </a:p>
        </p:txBody>
      </p:sp>
      <p:sp>
        <p:nvSpPr>
          <p:cNvPr id="20483" name="Inhaltsplatzhalter 2"/>
          <p:cNvSpPr>
            <a:spLocks noGrp="1" noChangeArrowheads="1"/>
          </p:cNvSpPr>
          <p:nvPr>
            <p:ph idx="1"/>
          </p:nvPr>
        </p:nvSpPr>
        <p:spPr>
          <a:xfrm>
            <a:off x="771525" y="981075"/>
            <a:ext cx="8372475" cy="4319588"/>
          </a:xfrm>
        </p:spPr>
        <p:txBody>
          <a:bodyPr/>
          <a:lstStyle/>
          <a:p>
            <a:r>
              <a:rPr lang="de-CH" altLang="de-DE" b="1" dirty="0" smtClean="0"/>
              <a:t>Phase 1 (2018 - 2019)</a:t>
            </a:r>
            <a:r>
              <a:rPr lang="de-CH" altLang="de-DE" dirty="0" smtClean="0"/>
              <a:t/>
            </a:r>
            <a:br>
              <a:rPr lang="de-CH" altLang="de-DE" dirty="0" smtClean="0"/>
            </a:br>
            <a:r>
              <a:rPr lang="de-CH" altLang="de-DE" dirty="0" smtClean="0"/>
              <a:t>La CDOPU </a:t>
            </a:r>
            <a:r>
              <a:rPr lang="de-CH" altLang="de-DE" dirty="0" err="1" smtClean="0"/>
              <a:t>développe</a:t>
            </a:r>
            <a:r>
              <a:rPr lang="de-CH" altLang="de-DE" dirty="0" smtClean="0"/>
              <a:t> des </a:t>
            </a:r>
            <a:r>
              <a:rPr lang="de-CH" altLang="de-DE" dirty="0" err="1" smtClean="0"/>
              <a:t>orientations</a:t>
            </a:r>
            <a:r>
              <a:rPr lang="de-CH" altLang="de-DE" dirty="0" smtClean="0"/>
              <a:t> </a:t>
            </a:r>
            <a:r>
              <a:rPr lang="de-CH" altLang="de-DE" dirty="0" err="1" smtClean="0"/>
              <a:t>stratégiques</a:t>
            </a:r>
            <a:r>
              <a:rPr lang="de-CH" altLang="de-DE" dirty="0" smtClean="0"/>
              <a:t> et des </a:t>
            </a:r>
            <a:r>
              <a:rPr lang="de-CH" altLang="de-DE" dirty="0" err="1" smtClean="0"/>
              <a:t>objectifs</a:t>
            </a:r>
            <a:r>
              <a:rPr lang="de-CH" altLang="de-DE" dirty="0" smtClean="0"/>
              <a:t> </a:t>
            </a:r>
            <a:r>
              <a:rPr lang="de-CH" altLang="de-DE" dirty="0" err="1" smtClean="0"/>
              <a:t>stratégiques</a:t>
            </a:r>
            <a:r>
              <a:rPr lang="de-CH" altLang="de-DE" dirty="0" smtClean="0"/>
              <a:t> à </a:t>
            </a:r>
            <a:r>
              <a:rPr lang="de-CH" altLang="de-DE" dirty="0" err="1" smtClean="0"/>
              <a:t>l’attention</a:t>
            </a:r>
            <a:r>
              <a:rPr lang="de-CH" altLang="de-DE" dirty="0" smtClean="0"/>
              <a:t> du </a:t>
            </a:r>
            <a:r>
              <a:rPr lang="de-CH" altLang="de-DE" dirty="0" err="1" smtClean="0"/>
              <a:t>comité</a:t>
            </a:r>
            <a:r>
              <a:rPr lang="de-CH" altLang="de-DE" dirty="0" smtClean="0"/>
              <a:t> CDIP</a:t>
            </a:r>
            <a:br>
              <a:rPr lang="de-CH" altLang="de-DE" dirty="0" smtClean="0"/>
            </a:br>
            <a:r>
              <a:rPr lang="de-CH" altLang="de-DE" i="1" dirty="0" smtClean="0"/>
              <a:t>Le </a:t>
            </a:r>
            <a:r>
              <a:rPr lang="de-CH" altLang="de-DE" i="1" dirty="0" err="1" smtClean="0"/>
              <a:t>comité</a:t>
            </a:r>
            <a:r>
              <a:rPr lang="de-CH" altLang="de-DE" i="1" dirty="0" smtClean="0"/>
              <a:t> CDIP </a:t>
            </a:r>
            <a:r>
              <a:rPr lang="de-CH" altLang="de-DE" i="1" dirty="0" err="1" smtClean="0"/>
              <a:t>approuve</a:t>
            </a:r>
            <a:r>
              <a:rPr lang="de-CH" altLang="de-DE" i="1" dirty="0" smtClean="0"/>
              <a:t> les </a:t>
            </a:r>
            <a:r>
              <a:rPr lang="de-CH" altLang="de-DE" i="1" dirty="0" err="1" smtClean="0"/>
              <a:t>orientations</a:t>
            </a:r>
            <a:r>
              <a:rPr lang="de-CH" altLang="de-DE" i="1" dirty="0" smtClean="0"/>
              <a:t> </a:t>
            </a:r>
            <a:r>
              <a:rPr lang="de-CH" altLang="de-DE" i="1" dirty="0" err="1" smtClean="0"/>
              <a:t>stratégiques</a:t>
            </a:r>
            <a:r>
              <a:rPr lang="de-CH" altLang="de-DE" i="1" dirty="0" smtClean="0"/>
              <a:t> </a:t>
            </a:r>
          </a:p>
          <a:p>
            <a:endParaRPr lang="de-CH" altLang="de-DE" i="1" dirty="0" smtClean="0"/>
          </a:p>
          <a:p>
            <a:r>
              <a:rPr lang="de-CH" altLang="de-DE" b="1" i="1" dirty="0" smtClean="0">
                <a:sym typeface="Wingdings" panose="05000000000000000000" pitchFamily="2" charset="2"/>
              </a:rPr>
              <a:t>Phase 2 (2019 - 2020)</a:t>
            </a:r>
            <a:br>
              <a:rPr lang="de-CH" altLang="de-DE" b="1" i="1" dirty="0" smtClean="0">
                <a:sym typeface="Wingdings" panose="05000000000000000000" pitchFamily="2" charset="2"/>
              </a:rPr>
            </a:br>
            <a:r>
              <a:rPr lang="de-CH" altLang="de-DE" dirty="0" smtClean="0">
                <a:sym typeface="Wingdings" panose="05000000000000000000" pitchFamily="2" charset="2"/>
              </a:rPr>
              <a:t>La CDOPU </a:t>
            </a:r>
            <a:r>
              <a:rPr lang="de-CH" altLang="de-DE" dirty="0" err="1" smtClean="0">
                <a:sym typeface="Wingdings" panose="05000000000000000000" pitchFamily="2" charset="2"/>
              </a:rPr>
              <a:t>finalise</a:t>
            </a:r>
            <a:r>
              <a:rPr lang="de-CH" altLang="de-DE" dirty="0" smtClean="0">
                <a:sym typeface="Wingdings" panose="05000000000000000000" pitchFamily="2" charset="2"/>
              </a:rPr>
              <a:t> les </a:t>
            </a:r>
            <a:r>
              <a:rPr lang="de-CH" altLang="de-DE" dirty="0" err="1" smtClean="0">
                <a:sym typeface="Wingdings" panose="05000000000000000000" pitchFamily="2" charset="2"/>
              </a:rPr>
              <a:t>objectifs</a:t>
            </a:r>
            <a:r>
              <a:rPr lang="de-CH" altLang="de-DE" dirty="0" smtClean="0">
                <a:sym typeface="Wingdings" panose="05000000000000000000" pitchFamily="2" charset="2"/>
              </a:rPr>
              <a:t> </a:t>
            </a:r>
            <a:r>
              <a:rPr lang="de-CH" altLang="de-DE" dirty="0" err="1" smtClean="0">
                <a:sym typeface="Wingdings" panose="05000000000000000000" pitchFamily="2" charset="2"/>
              </a:rPr>
              <a:t>stratégiques</a:t>
            </a:r>
            <a:r>
              <a:rPr lang="de-CH" altLang="de-DE" dirty="0" smtClean="0">
                <a:sym typeface="Wingdings" panose="05000000000000000000" pitchFamily="2" charset="2"/>
              </a:rPr>
              <a:t> </a:t>
            </a:r>
            <a:br>
              <a:rPr lang="de-CH" altLang="de-DE" dirty="0" smtClean="0">
                <a:sym typeface="Wingdings" panose="05000000000000000000" pitchFamily="2" charset="2"/>
              </a:rPr>
            </a:br>
            <a:r>
              <a:rPr lang="de-CH" altLang="de-DE" i="1" dirty="0" err="1" smtClean="0">
                <a:sym typeface="Wingdings" panose="05000000000000000000" pitchFamily="2" charset="2"/>
              </a:rPr>
              <a:t>fait</a:t>
            </a:r>
            <a:r>
              <a:rPr lang="de-CH" altLang="de-DE" i="1" dirty="0" smtClean="0">
                <a:sym typeface="Wingdings" panose="05000000000000000000" pitchFamily="2" charset="2"/>
              </a:rPr>
              <a:t> </a:t>
            </a:r>
            <a:r>
              <a:rPr lang="de-CH" altLang="de-DE" i="1" dirty="0" err="1" smtClean="0">
                <a:sym typeface="Wingdings" panose="05000000000000000000" pitchFamily="2" charset="2"/>
              </a:rPr>
              <a:t>participer</a:t>
            </a:r>
            <a:r>
              <a:rPr lang="de-CH" altLang="de-DE" i="1" dirty="0" smtClean="0">
                <a:sym typeface="Wingdings" panose="05000000000000000000" pitchFamily="2" charset="2"/>
              </a:rPr>
              <a:t> les </a:t>
            </a:r>
            <a:r>
              <a:rPr lang="de-CH" altLang="de-DE" i="1" dirty="0" err="1" smtClean="0">
                <a:sym typeface="Wingdings" panose="05000000000000000000" pitchFamily="2" charset="2"/>
              </a:rPr>
              <a:t>parties</a:t>
            </a:r>
            <a:r>
              <a:rPr lang="de-CH" altLang="de-DE" i="1" dirty="0" smtClean="0">
                <a:sym typeface="Wingdings" panose="05000000000000000000" pitchFamily="2" charset="2"/>
              </a:rPr>
              <a:t> </a:t>
            </a:r>
            <a:r>
              <a:rPr lang="de-CH" altLang="de-DE" i="1" dirty="0" err="1" smtClean="0">
                <a:sym typeface="Wingdings" panose="05000000000000000000" pitchFamily="2" charset="2"/>
              </a:rPr>
              <a:t>prenantes</a:t>
            </a:r>
            <a:r>
              <a:rPr lang="de-CH" altLang="de-DE" i="1" dirty="0" smtClean="0">
                <a:sym typeface="Wingdings" panose="05000000000000000000" pitchFamily="2" charset="2"/>
              </a:rPr>
              <a:t> OPUC au </a:t>
            </a:r>
            <a:r>
              <a:rPr lang="de-CH" altLang="de-DE" i="1" dirty="0" err="1" smtClean="0">
                <a:sym typeface="Wingdings" panose="05000000000000000000" pitchFamily="2" charset="2"/>
              </a:rPr>
              <a:t>processus</a:t>
            </a:r>
            <a:r>
              <a:rPr lang="de-CH" altLang="de-DE" i="1" dirty="0" smtClean="0">
                <a:sym typeface="Wingdings" panose="05000000000000000000" pitchFamily="2" charset="2"/>
              </a:rPr>
              <a:t/>
            </a:r>
            <a:br>
              <a:rPr lang="de-CH" altLang="de-DE" i="1" dirty="0" smtClean="0">
                <a:sym typeface="Wingdings" panose="05000000000000000000" pitchFamily="2" charset="2"/>
              </a:rPr>
            </a:br>
            <a:r>
              <a:rPr lang="de-CH" altLang="de-DE" b="1" dirty="0" smtClean="0">
                <a:sym typeface="Wingdings" panose="05000000000000000000" pitchFamily="2" charset="2"/>
              </a:rPr>
              <a:t>La CDIP </a:t>
            </a:r>
            <a:r>
              <a:rPr lang="de-CH" altLang="de-DE" b="1" dirty="0" err="1" smtClean="0">
                <a:sym typeface="Wingdings" panose="05000000000000000000" pitchFamily="2" charset="2"/>
              </a:rPr>
              <a:t>approuve</a:t>
            </a:r>
            <a:r>
              <a:rPr lang="de-CH" altLang="de-DE" b="1" dirty="0" smtClean="0">
                <a:sym typeface="Wingdings" panose="05000000000000000000" pitchFamily="2" charset="2"/>
              </a:rPr>
              <a:t> la </a:t>
            </a:r>
            <a:r>
              <a:rPr lang="de-CH" altLang="de-DE" b="1" dirty="0" err="1" smtClean="0">
                <a:sym typeface="Wingdings" panose="05000000000000000000" pitchFamily="2" charset="2"/>
              </a:rPr>
              <a:t>stratégie</a:t>
            </a:r>
            <a:r>
              <a:rPr lang="de-CH" altLang="de-DE" b="1" dirty="0" smtClean="0">
                <a:sym typeface="Wingdings" panose="05000000000000000000" pitchFamily="2" charset="2"/>
              </a:rPr>
              <a:t> </a:t>
            </a:r>
            <a:r>
              <a:rPr lang="de-CH" altLang="de-DE" dirty="0" smtClean="0">
                <a:sym typeface="Wingdings" panose="05000000000000000000" pitchFamily="2" charset="2"/>
              </a:rPr>
              <a:t>(</a:t>
            </a:r>
            <a:r>
              <a:rPr lang="de-CH" altLang="de-DE" dirty="0" err="1" smtClean="0">
                <a:sym typeface="Wingdings" panose="05000000000000000000" pitchFamily="2" charset="2"/>
              </a:rPr>
              <a:t>orientations</a:t>
            </a:r>
            <a:r>
              <a:rPr lang="de-CH" altLang="de-DE" dirty="0" smtClean="0">
                <a:sym typeface="Wingdings" panose="05000000000000000000" pitchFamily="2" charset="2"/>
              </a:rPr>
              <a:t> et </a:t>
            </a:r>
            <a:r>
              <a:rPr lang="de-CH" altLang="de-DE" dirty="0" err="1" smtClean="0">
                <a:sym typeface="Wingdings" panose="05000000000000000000" pitchFamily="2" charset="2"/>
              </a:rPr>
              <a:t>objectifs</a:t>
            </a:r>
            <a:r>
              <a:rPr lang="de-CH" altLang="de-DE" dirty="0" smtClean="0">
                <a:sym typeface="Wingdings" panose="05000000000000000000" pitchFamily="2" charset="2"/>
              </a:rPr>
              <a:t>)</a:t>
            </a:r>
          </a:p>
          <a:p>
            <a:endParaRPr lang="de-CH" altLang="de-DE" dirty="0" smtClean="0">
              <a:sym typeface="Wingdings" panose="05000000000000000000" pitchFamily="2" charset="2"/>
            </a:endParaRPr>
          </a:p>
          <a:p>
            <a:r>
              <a:rPr lang="de-CH" altLang="de-DE" b="1" dirty="0" smtClean="0">
                <a:sym typeface="Wingdings" panose="05000000000000000000" pitchFamily="2" charset="2"/>
              </a:rPr>
              <a:t>Phase 3 (2019 - 20xx)</a:t>
            </a:r>
            <a:r>
              <a:rPr lang="de-CH" altLang="de-DE" dirty="0" smtClean="0">
                <a:sym typeface="Wingdings" panose="05000000000000000000" pitchFamily="2" charset="2"/>
              </a:rPr>
              <a:t/>
            </a:r>
            <a:br>
              <a:rPr lang="de-CH" altLang="de-DE" dirty="0" smtClean="0">
                <a:sym typeface="Wingdings" panose="05000000000000000000" pitchFamily="2" charset="2"/>
              </a:rPr>
            </a:br>
            <a:r>
              <a:rPr lang="de-CH" altLang="de-DE" dirty="0" err="1" smtClean="0">
                <a:sym typeface="Wingdings" panose="05000000000000000000" pitchFamily="2" charset="2"/>
              </a:rPr>
              <a:t>Élaboration</a:t>
            </a:r>
            <a:r>
              <a:rPr lang="de-CH" altLang="de-DE" dirty="0" smtClean="0">
                <a:sym typeface="Wingdings" panose="05000000000000000000" pitchFamily="2" charset="2"/>
              </a:rPr>
              <a:t> </a:t>
            </a:r>
            <a:r>
              <a:rPr lang="de-CH" altLang="de-DE" dirty="0" err="1" smtClean="0">
                <a:sym typeface="Wingdings" panose="05000000000000000000" pitchFamily="2" charset="2"/>
              </a:rPr>
              <a:t>d'un</a:t>
            </a:r>
            <a:r>
              <a:rPr lang="de-CH" altLang="de-DE" dirty="0" smtClean="0">
                <a:sym typeface="Wingdings" panose="05000000000000000000" pitchFamily="2" charset="2"/>
              </a:rPr>
              <a:t> plan </a:t>
            </a:r>
            <a:r>
              <a:rPr lang="de-CH" altLang="de-DE" dirty="0" err="1" smtClean="0">
                <a:sym typeface="Wingdings" panose="05000000000000000000" pitchFamily="2" charset="2"/>
              </a:rPr>
              <a:t>d'action</a:t>
            </a:r>
            <a:r>
              <a:rPr lang="de-CH" altLang="de-DE" dirty="0" smtClean="0">
                <a:sym typeface="Wingdings" panose="05000000000000000000" pitchFamily="2" charset="2"/>
              </a:rPr>
              <a:t> (</a:t>
            </a:r>
            <a:r>
              <a:rPr lang="de-CH" altLang="de-DE" dirty="0" err="1" smtClean="0">
                <a:sym typeface="Wingdings" panose="05000000000000000000" pitchFamily="2" charset="2"/>
              </a:rPr>
              <a:t>objectifs</a:t>
            </a:r>
            <a:r>
              <a:rPr lang="de-CH" altLang="de-DE" dirty="0" smtClean="0">
                <a:sym typeface="Wingdings" panose="05000000000000000000" pitchFamily="2" charset="2"/>
              </a:rPr>
              <a:t> </a:t>
            </a:r>
            <a:r>
              <a:rPr lang="de-CH" altLang="de-DE" dirty="0" err="1" smtClean="0">
                <a:sym typeface="Wingdings" panose="05000000000000000000" pitchFamily="2" charset="2"/>
              </a:rPr>
              <a:t>opérationnels</a:t>
            </a:r>
            <a:r>
              <a:rPr lang="de-CH" altLang="de-DE" dirty="0" smtClean="0">
                <a:sym typeface="Wingdings" panose="05000000000000000000" pitchFamily="2" charset="2"/>
              </a:rPr>
              <a:t>) à </a:t>
            </a:r>
            <a:r>
              <a:rPr lang="de-CH" altLang="de-DE" dirty="0" err="1" smtClean="0">
                <a:sym typeface="Wingdings" panose="05000000000000000000" pitchFamily="2" charset="2"/>
              </a:rPr>
              <a:t>mettre</a:t>
            </a:r>
            <a:r>
              <a:rPr lang="de-CH" altLang="de-DE" dirty="0" smtClean="0">
                <a:sym typeface="Wingdings" panose="05000000000000000000" pitchFamily="2" charset="2"/>
              </a:rPr>
              <a:t> en </a:t>
            </a:r>
            <a:r>
              <a:rPr lang="de-CH" altLang="de-DE" dirty="0" err="1" smtClean="0">
                <a:sym typeface="Wingdings" panose="05000000000000000000" pitchFamily="2" charset="2"/>
              </a:rPr>
              <a:t>œuvre</a:t>
            </a:r>
            <a:r>
              <a:rPr lang="de-CH" altLang="de-DE" dirty="0" smtClean="0">
                <a:sym typeface="Wingdings" panose="05000000000000000000" pitchFamily="2" charset="2"/>
              </a:rPr>
              <a:t> par les </a:t>
            </a:r>
            <a:r>
              <a:rPr lang="de-CH" altLang="de-DE" dirty="0" err="1" smtClean="0">
                <a:sym typeface="Wingdings" panose="05000000000000000000" pitchFamily="2" charset="2"/>
              </a:rPr>
              <a:t>différentes</a:t>
            </a:r>
            <a:r>
              <a:rPr lang="de-CH" altLang="de-DE" dirty="0" smtClean="0">
                <a:sym typeface="Wingdings" panose="05000000000000000000" pitchFamily="2" charset="2"/>
              </a:rPr>
              <a:t> </a:t>
            </a:r>
            <a:r>
              <a:rPr lang="de-CH" altLang="de-DE" dirty="0" err="1" smtClean="0">
                <a:sym typeface="Wingdings" panose="05000000000000000000" pitchFamily="2" charset="2"/>
              </a:rPr>
              <a:t>parties</a:t>
            </a:r>
            <a:r>
              <a:rPr lang="de-CH" altLang="de-DE" dirty="0" smtClean="0">
                <a:sym typeface="Wingdings" panose="05000000000000000000" pitchFamily="2" charset="2"/>
              </a:rPr>
              <a:t> </a:t>
            </a:r>
            <a:r>
              <a:rPr lang="de-CH" altLang="de-DE" dirty="0" err="1" smtClean="0">
                <a:sym typeface="Wingdings" panose="05000000000000000000" pitchFamily="2" charset="2"/>
              </a:rPr>
              <a:t>prenantes</a:t>
            </a:r>
            <a:endParaRPr lang="de-CH" altLang="de-DE" dirty="0" smtClean="0"/>
          </a:p>
        </p:txBody>
      </p:sp>
    </p:spTree>
    <p:extLst>
      <p:ext uri="{BB962C8B-B14F-4D97-AF65-F5344CB8AC3E}">
        <p14:creationId xmlns:p14="http://schemas.microsoft.com/office/powerpoint/2010/main" val="39999751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noChangeArrowheads="1"/>
          </p:cNvSpPr>
          <p:nvPr>
            <p:ph type="title"/>
          </p:nvPr>
        </p:nvSpPr>
        <p:spPr>
          <a:xfrm>
            <a:off x="682625" y="476250"/>
            <a:ext cx="7739063" cy="760413"/>
          </a:xfrm>
        </p:spPr>
        <p:txBody>
          <a:bodyPr/>
          <a:lstStyle/>
          <a:p>
            <a:pPr marL="0" indent="0"/>
            <a:r>
              <a:rPr lang="de-CH" altLang="de-DE" smtClean="0"/>
              <a:t>Cinq axes stratégiques</a:t>
            </a:r>
          </a:p>
        </p:txBody>
      </p:sp>
      <p:sp>
        <p:nvSpPr>
          <p:cNvPr id="30723" name="Inhaltsplatzhalter 2"/>
          <p:cNvSpPr>
            <a:spLocks noGrp="1" noChangeArrowheads="1"/>
          </p:cNvSpPr>
          <p:nvPr>
            <p:ph idx="1"/>
          </p:nvPr>
        </p:nvSpPr>
        <p:spPr>
          <a:xfrm>
            <a:off x="771525" y="1196975"/>
            <a:ext cx="7561263" cy="3895725"/>
          </a:xfrm>
        </p:spPr>
        <p:txBody>
          <a:bodyPr/>
          <a:lstStyle/>
          <a:p>
            <a:pPr marL="457200" indent="-457200">
              <a:spcBef>
                <a:spcPts val="1800"/>
              </a:spcBef>
              <a:buFontTx/>
              <a:buAutoNum type="arabicPeriod"/>
            </a:pPr>
            <a:r>
              <a:rPr lang="de-CH" altLang="de-DE" dirty="0" err="1" smtClean="0"/>
              <a:t>Elèves</a:t>
            </a:r>
            <a:r>
              <a:rPr lang="de-CH" altLang="de-DE" dirty="0" smtClean="0"/>
              <a:t>, </a:t>
            </a:r>
            <a:r>
              <a:rPr lang="de-CH" altLang="de-DE" dirty="0" err="1" smtClean="0"/>
              <a:t>apprenti</a:t>
            </a:r>
            <a:r>
              <a:rPr lang="de-CH" altLang="de-DE" dirty="0" smtClean="0"/>
              <a:t>-e-s, </a:t>
            </a:r>
            <a:r>
              <a:rPr lang="de-CH" altLang="de-DE" dirty="0" err="1" smtClean="0"/>
              <a:t>étudiant</a:t>
            </a:r>
            <a:r>
              <a:rPr lang="de-CH" altLang="de-DE" dirty="0" smtClean="0"/>
              <a:t>-e-s</a:t>
            </a:r>
          </a:p>
          <a:p>
            <a:pPr marL="457200" indent="-457200">
              <a:spcBef>
                <a:spcPts val="1800"/>
              </a:spcBef>
              <a:buFontTx/>
              <a:buAutoNum type="arabicPeriod"/>
            </a:pPr>
            <a:r>
              <a:rPr lang="de-CH" altLang="de-DE" dirty="0" smtClean="0"/>
              <a:t>Adultes</a:t>
            </a:r>
          </a:p>
          <a:p>
            <a:pPr marL="457200" indent="-457200">
              <a:spcBef>
                <a:spcPts val="1800"/>
              </a:spcBef>
              <a:buFontTx/>
              <a:buAutoNum type="arabicPeriod"/>
            </a:pPr>
            <a:r>
              <a:rPr lang="de-CH" altLang="de-DE" dirty="0" err="1" smtClean="0"/>
              <a:t>Concepts</a:t>
            </a:r>
            <a:r>
              <a:rPr lang="de-CH" altLang="de-DE" dirty="0" smtClean="0"/>
              <a:t> et </a:t>
            </a:r>
            <a:r>
              <a:rPr lang="de-CH" altLang="de-DE" dirty="0" err="1" smtClean="0"/>
              <a:t>outils</a:t>
            </a:r>
            <a:r>
              <a:rPr lang="de-CH" altLang="de-DE" dirty="0" smtClean="0"/>
              <a:t> </a:t>
            </a:r>
            <a:r>
              <a:rPr lang="de-CH" altLang="de-DE" dirty="0" err="1" smtClean="0"/>
              <a:t>pour</a:t>
            </a:r>
            <a:r>
              <a:rPr lang="de-CH" altLang="de-DE" dirty="0" smtClean="0"/>
              <a:t> </a:t>
            </a:r>
            <a:r>
              <a:rPr lang="de-CH" altLang="de-DE" dirty="0" err="1" smtClean="0"/>
              <a:t>l’auto</a:t>
            </a:r>
            <a:r>
              <a:rPr lang="de-CH" altLang="de-DE" dirty="0" smtClean="0"/>
              <a:t>-information</a:t>
            </a:r>
          </a:p>
          <a:p>
            <a:pPr marL="457200" indent="-457200">
              <a:spcBef>
                <a:spcPts val="1800"/>
              </a:spcBef>
              <a:buFontTx/>
              <a:buAutoNum type="arabicPeriod"/>
            </a:pPr>
            <a:r>
              <a:rPr lang="de-CH" altLang="de-DE" dirty="0" smtClean="0"/>
              <a:t>Organisation et </a:t>
            </a:r>
            <a:r>
              <a:rPr lang="de-CH" altLang="de-DE" dirty="0" err="1" smtClean="0"/>
              <a:t>communication</a:t>
            </a:r>
            <a:endParaRPr lang="de-CH" altLang="de-DE" dirty="0" smtClean="0"/>
          </a:p>
          <a:p>
            <a:pPr marL="457200" indent="-457200">
              <a:spcBef>
                <a:spcPts val="1800"/>
              </a:spcBef>
              <a:buFontTx/>
              <a:buAutoNum type="arabicPeriod"/>
            </a:pPr>
            <a:r>
              <a:rPr lang="de-CH" altLang="de-DE" dirty="0" err="1" smtClean="0"/>
              <a:t>Positionnement</a:t>
            </a:r>
            <a:r>
              <a:rPr lang="de-CH" altLang="de-DE" dirty="0" smtClean="0"/>
              <a:t> de </a:t>
            </a:r>
            <a:r>
              <a:rPr lang="de-CH" altLang="de-DE" dirty="0" err="1" smtClean="0"/>
              <a:t>l’OPUC</a:t>
            </a:r>
            <a:r>
              <a:rPr lang="de-CH" altLang="de-DE" dirty="0" smtClean="0"/>
              <a:t>, </a:t>
            </a:r>
            <a:r>
              <a:rPr lang="de-CH" altLang="de-DE" dirty="0" err="1" smtClean="0"/>
              <a:t>recherche</a:t>
            </a:r>
            <a:r>
              <a:rPr lang="de-CH" altLang="de-DE" dirty="0" smtClean="0"/>
              <a:t> et </a:t>
            </a:r>
            <a:r>
              <a:rPr lang="de-CH" altLang="de-DE" dirty="0" err="1" smtClean="0"/>
              <a:t>développement</a:t>
            </a:r>
            <a:r>
              <a:rPr lang="de-CH" altLang="de-DE" dirty="0" smtClean="0"/>
              <a:t>, </a:t>
            </a:r>
            <a:r>
              <a:rPr lang="de-CH" altLang="de-DE" dirty="0" err="1" smtClean="0"/>
              <a:t>éducation</a:t>
            </a:r>
            <a:r>
              <a:rPr lang="de-CH" altLang="de-DE" dirty="0" smtClean="0"/>
              <a:t> et </a:t>
            </a:r>
            <a:r>
              <a:rPr lang="de-CH" altLang="de-DE" dirty="0" err="1" smtClean="0"/>
              <a:t>formation</a:t>
            </a:r>
            <a:r>
              <a:rPr lang="de-CH" altLang="de-DE" dirty="0" smtClean="0"/>
              <a:t> </a:t>
            </a:r>
            <a:r>
              <a:rPr lang="de-CH" altLang="de-DE" dirty="0" err="1" smtClean="0"/>
              <a:t>continue</a:t>
            </a:r>
            <a:endParaRPr lang="de-CH" altLang="de-DE" dirty="0" smtClean="0"/>
          </a:p>
          <a:p>
            <a:pPr marL="457200" indent="-457200"/>
            <a:endParaRPr lang="de-CH" altLang="de-DE" dirty="0" smtClean="0"/>
          </a:p>
          <a:p>
            <a:pPr marL="457200" indent="-457200"/>
            <a:endParaRPr lang="de-CH" altLang="de-DE" dirty="0" smtClean="0"/>
          </a:p>
          <a:p>
            <a:pPr marL="457200" indent="-457200"/>
            <a:endParaRPr lang="de-CH" altLang="de-DE" dirty="0" smtClean="0"/>
          </a:p>
        </p:txBody>
      </p:sp>
    </p:spTree>
    <p:extLst>
      <p:ext uri="{BB962C8B-B14F-4D97-AF65-F5344CB8AC3E}">
        <p14:creationId xmlns:p14="http://schemas.microsoft.com/office/powerpoint/2010/main" val="92334163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noChangeArrowheads="1"/>
          </p:cNvSpPr>
          <p:nvPr>
            <p:ph type="title"/>
          </p:nvPr>
        </p:nvSpPr>
        <p:spPr/>
        <p:txBody>
          <a:bodyPr/>
          <a:lstStyle/>
          <a:p>
            <a:pPr marL="0" indent="0"/>
            <a:r>
              <a:rPr lang="de-CH" altLang="de-DE" dirty="0" err="1" smtClean="0"/>
              <a:t>Axe</a:t>
            </a:r>
            <a:r>
              <a:rPr lang="de-CH" altLang="de-DE" dirty="0" smtClean="0"/>
              <a:t> </a:t>
            </a:r>
            <a:r>
              <a:rPr lang="de-CH" altLang="de-DE" dirty="0" err="1" smtClean="0"/>
              <a:t>stratégique</a:t>
            </a:r>
            <a:r>
              <a:rPr lang="de-CH" altLang="de-DE" dirty="0" smtClean="0"/>
              <a:t> 1:</a:t>
            </a:r>
            <a:br>
              <a:rPr lang="de-CH" altLang="de-DE" dirty="0" smtClean="0"/>
            </a:br>
            <a:r>
              <a:rPr lang="de-CH" altLang="de-DE" dirty="0" err="1" smtClean="0"/>
              <a:t>Elèves</a:t>
            </a:r>
            <a:r>
              <a:rPr lang="de-CH" altLang="de-DE" dirty="0" smtClean="0"/>
              <a:t>, </a:t>
            </a:r>
            <a:r>
              <a:rPr lang="de-CH" altLang="de-DE" dirty="0" err="1" smtClean="0"/>
              <a:t>apprenti</a:t>
            </a:r>
            <a:r>
              <a:rPr lang="de-CH" altLang="de-DE" dirty="0" smtClean="0"/>
              <a:t>-e-s, </a:t>
            </a:r>
            <a:r>
              <a:rPr lang="de-CH" altLang="de-DE" dirty="0" err="1" smtClean="0"/>
              <a:t>étudiant</a:t>
            </a:r>
            <a:r>
              <a:rPr lang="de-CH" altLang="de-DE" dirty="0" smtClean="0"/>
              <a:t>-e-s</a:t>
            </a:r>
          </a:p>
        </p:txBody>
      </p:sp>
      <p:sp>
        <p:nvSpPr>
          <p:cNvPr id="32771" name="Inhaltsplatzhalter 2"/>
          <p:cNvSpPr>
            <a:spLocks noGrp="1" noChangeArrowheads="1"/>
          </p:cNvSpPr>
          <p:nvPr>
            <p:ph idx="1"/>
          </p:nvPr>
        </p:nvSpPr>
        <p:spPr>
          <a:xfrm>
            <a:off x="755650" y="1379538"/>
            <a:ext cx="8064500" cy="3895725"/>
          </a:xfrm>
        </p:spPr>
        <p:txBody>
          <a:bodyPr/>
          <a:lstStyle/>
          <a:p>
            <a:pPr marL="457200" indent="-457200">
              <a:buFontTx/>
              <a:buAutoNum type="arabicPeriod"/>
            </a:pPr>
            <a:r>
              <a:rPr lang="de-CH" altLang="fr-FR" dirty="0" smtClean="0"/>
              <a:t>Promotion de </a:t>
            </a:r>
            <a:r>
              <a:rPr lang="de-CH" altLang="fr-FR" dirty="0" err="1" smtClean="0"/>
              <a:t>compétences</a:t>
            </a:r>
            <a:r>
              <a:rPr lang="de-CH" altLang="fr-FR" dirty="0" smtClean="0"/>
              <a:t> en </a:t>
            </a:r>
            <a:r>
              <a:rPr lang="de-CH" altLang="fr-FR" dirty="0" err="1" smtClean="0"/>
              <a:t>matière</a:t>
            </a:r>
            <a:r>
              <a:rPr lang="de-CH" altLang="fr-FR" dirty="0" smtClean="0"/>
              <a:t> de </a:t>
            </a:r>
            <a:r>
              <a:rPr lang="de-CH" altLang="fr-FR" dirty="0" err="1" smtClean="0"/>
              <a:t>conception</a:t>
            </a:r>
            <a:r>
              <a:rPr lang="de-CH" altLang="fr-FR" dirty="0" smtClean="0"/>
              <a:t> de </a:t>
            </a:r>
            <a:r>
              <a:rPr lang="de-CH" altLang="fr-FR" dirty="0" err="1" smtClean="0"/>
              <a:t>carrière</a:t>
            </a:r>
            <a:r>
              <a:rPr lang="de-CH" altLang="fr-FR" dirty="0" smtClean="0"/>
              <a:t> à </a:t>
            </a:r>
            <a:r>
              <a:rPr lang="de-CH" altLang="fr-FR" dirty="0" err="1" smtClean="0"/>
              <a:t>tous</a:t>
            </a:r>
            <a:r>
              <a:rPr lang="de-CH" altLang="fr-FR" dirty="0" smtClean="0"/>
              <a:t> les </a:t>
            </a:r>
            <a:r>
              <a:rPr lang="de-CH" altLang="fr-FR" dirty="0" err="1" smtClean="0"/>
              <a:t>niveaux</a:t>
            </a:r>
            <a:r>
              <a:rPr lang="de-CH" altLang="fr-FR" dirty="0" smtClean="0"/>
              <a:t> du </a:t>
            </a:r>
            <a:r>
              <a:rPr lang="de-CH" altLang="fr-FR" dirty="0" err="1" smtClean="0"/>
              <a:t>système</a:t>
            </a:r>
            <a:r>
              <a:rPr lang="de-CH" altLang="fr-FR" dirty="0" smtClean="0"/>
              <a:t> </a:t>
            </a:r>
            <a:r>
              <a:rPr lang="de-CH" altLang="fr-FR" dirty="0" err="1" smtClean="0"/>
              <a:t>éducatif</a:t>
            </a:r>
            <a:r>
              <a:rPr lang="de-CH" altLang="fr-FR" dirty="0" smtClean="0"/>
              <a:t>, </a:t>
            </a:r>
            <a:r>
              <a:rPr lang="de-CH" altLang="fr-FR" dirty="0" err="1" smtClean="0"/>
              <a:t>outils</a:t>
            </a:r>
            <a:r>
              <a:rPr lang="de-CH" altLang="fr-FR" dirty="0" smtClean="0"/>
              <a:t> et </a:t>
            </a:r>
            <a:r>
              <a:rPr lang="de-CH" altLang="fr-FR" dirty="0" err="1" smtClean="0"/>
              <a:t>matériel</a:t>
            </a:r>
            <a:r>
              <a:rPr lang="de-CH" altLang="fr-FR" dirty="0" smtClean="0"/>
              <a:t> </a:t>
            </a:r>
            <a:r>
              <a:rPr lang="de-CH" altLang="fr-FR" dirty="0" err="1" smtClean="0"/>
              <a:t>pour</a:t>
            </a:r>
            <a:r>
              <a:rPr lang="de-CH" altLang="fr-FR" dirty="0" smtClean="0"/>
              <a:t> le </a:t>
            </a:r>
            <a:r>
              <a:rPr lang="de-CH" altLang="fr-FR" dirty="0" err="1" smtClean="0"/>
              <a:t>personnel</a:t>
            </a:r>
            <a:r>
              <a:rPr lang="de-CH" altLang="fr-FR" dirty="0" smtClean="0"/>
              <a:t> </a:t>
            </a:r>
            <a:r>
              <a:rPr lang="de-CH" altLang="fr-FR" dirty="0" err="1" smtClean="0"/>
              <a:t>enseignant</a:t>
            </a:r>
            <a:endParaRPr lang="de-CH" altLang="fr-FR" dirty="0" smtClean="0"/>
          </a:p>
          <a:p>
            <a:pPr marL="457200" indent="-457200">
              <a:buFontTx/>
              <a:buAutoNum type="arabicPeriod"/>
            </a:pPr>
            <a:r>
              <a:rPr lang="de-CH" altLang="fr-FR" dirty="0" err="1" smtClean="0"/>
              <a:t>Contrôle</a:t>
            </a:r>
            <a:r>
              <a:rPr lang="de-CH" altLang="fr-FR" dirty="0" smtClean="0"/>
              <a:t> de la </a:t>
            </a:r>
            <a:r>
              <a:rPr lang="de-CH" altLang="fr-FR" dirty="0" err="1" smtClean="0"/>
              <a:t>réalisation</a:t>
            </a:r>
            <a:r>
              <a:rPr lang="de-CH" altLang="fr-FR" dirty="0" smtClean="0"/>
              <a:t> </a:t>
            </a:r>
            <a:r>
              <a:rPr lang="de-CH" altLang="fr-FR" dirty="0" err="1" smtClean="0"/>
              <a:t>d’objectifs</a:t>
            </a:r>
            <a:r>
              <a:rPr lang="de-CH" altLang="fr-FR" dirty="0" smtClean="0"/>
              <a:t> </a:t>
            </a:r>
            <a:r>
              <a:rPr lang="de-CH" altLang="fr-FR" dirty="0" err="1" smtClean="0"/>
              <a:t>éducatifs</a:t>
            </a:r>
            <a:r>
              <a:rPr lang="de-CH" altLang="fr-FR" dirty="0" smtClean="0"/>
              <a:t> et </a:t>
            </a:r>
            <a:r>
              <a:rPr lang="de-CH" altLang="fr-FR" dirty="0" err="1" smtClean="0"/>
              <a:t>socio-politiques</a:t>
            </a:r>
            <a:r>
              <a:rPr lang="de-CH" altLang="fr-FR" dirty="0" smtClean="0"/>
              <a:t> / </a:t>
            </a:r>
            <a:r>
              <a:rPr lang="de-CH" altLang="fr-FR" dirty="0" err="1" smtClean="0"/>
              <a:t>critères</a:t>
            </a:r>
            <a:r>
              <a:rPr lang="de-CH" altLang="fr-FR" dirty="0" smtClean="0"/>
              <a:t> de </a:t>
            </a:r>
            <a:r>
              <a:rPr lang="de-CH" altLang="fr-FR" dirty="0" err="1" smtClean="0"/>
              <a:t>référence</a:t>
            </a:r>
            <a:r>
              <a:rPr lang="de-CH" altLang="fr-FR" dirty="0" smtClean="0"/>
              <a:t> </a:t>
            </a:r>
            <a:r>
              <a:rPr lang="de-CH" altLang="fr-FR" dirty="0" smtClean="0">
                <a:sym typeface="Wingdings" panose="05000000000000000000" pitchFamily="2" charset="2"/>
              </a:rPr>
              <a:t> </a:t>
            </a:r>
            <a:r>
              <a:rPr lang="de-CH" altLang="fr-FR" dirty="0" err="1" smtClean="0">
                <a:sym typeface="Wingdings" panose="05000000000000000000" pitchFamily="2" charset="2"/>
              </a:rPr>
              <a:t>mesures</a:t>
            </a:r>
            <a:r>
              <a:rPr lang="de-CH" altLang="fr-FR" dirty="0" smtClean="0">
                <a:sym typeface="Wingdings" panose="05000000000000000000" pitchFamily="2" charset="2"/>
              </a:rPr>
              <a:t> de </a:t>
            </a:r>
            <a:r>
              <a:rPr lang="de-CH" altLang="fr-FR" dirty="0" err="1" smtClean="0">
                <a:sym typeface="Wingdings" panose="05000000000000000000" pitchFamily="2" charset="2"/>
              </a:rPr>
              <a:t>correction</a:t>
            </a:r>
            <a:endParaRPr lang="de-CH" altLang="fr-FR" dirty="0" smtClean="0">
              <a:sym typeface="Wingdings" panose="05000000000000000000" pitchFamily="2" charset="2"/>
            </a:endParaRPr>
          </a:p>
          <a:p>
            <a:pPr marL="457200" indent="-457200">
              <a:buFontTx/>
              <a:buAutoNum type="arabicPeriod"/>
            </a:pPr>
            <a:r>
              <a:rPr lang="de-CH" altLang="fr-FR" dirty="0" err="1" smtClean="0">
                <a:sym typeface="Wingdings" panose="05000000000000000000" pitchFamily="2" charset="2"/>
              </a:rPr>
              <a:t>Concepts</a:t>
            </a:r>
            <a:r>
              <a:rPr lang="de-CH" altLang="fr-FR" dirty="0" smtClean="0">
                <a:sym typeface="Wingdings" panose="05000000000000000000" pitchFamily="2" charset="2"/>
              </a:rPr>
              <a:t> et </a:t>
            </a:r>
            <a:r>
              <a:rPr lang="de-CH" altLang="fr-FR" dirty="0" err="1" smtClean="0">
                <a:sym typeface="Wingdings" panose="05000000000000000000" pitchFamily="2" charset="2"/>
              </a:rPr>
              <a:t>prestations</a:t>
            </a:r>
            <a:r>
              <a:rPr lang="de-CH" altLang="fr-FR" dirty="0" smtClean="0">
                <a:sym typeface="Wingdings" panose="05000000000000000000" pitchFamily="2" charset="2"/>
              </a:rPr>
              <a:t> </a:t>
            </a:r>
            <a:r>
              <a:rPr lang="de-CH" altLang="fr-FR" dirty="0" err="1" smtClean="0">
                <a:sym typeface="Wingdings" panose="05000000000000000000" pitchFamily="2" charset="2"/>
              </a:rPr>
              <a:t>pour</a:t>
            </a:r>
            <a:r>
              <a:rPr lang="de-CH" altLang="fr-FR" dirty="0" smtClean="0">
                <a:sym typeface="Wingdings" panose="05000000000000000000" pitchFamily="2" charset="2"/>
              </a:rPr>
              <a:t> </a:t>
            </a:r>
            <a:r>
              <a:rPr lang="de-CH" altLang="fr-FR" dirty="0" err="1" smtClean="0">
                <a:sym typeface="Wingdings" panose="05000000000000000000" pitchFamily="2" charset="2"/>
              </a:rPr>
              <a:t>soutenir</a:t>
            </a:r>
            <a:r>
              <a:rPr lang="de-CH" altLang="fr-FR" dirty="0" smtClean="0">
                <a:sym typeface="Wingdings" panose="05000000000000000000" pitchFamily="2" charset="2"/>
              </a:rPr>
              <a:t> des </a:t>
            </a:r>
            <a:r>
              <a:rPr lang="de-CH" altLang="fr-FR" dirty="0" err="1" smtClean="0">
                <a:sym typeface="Wingdings" panose="05000000000000000000" pitchFamily="2" charset="2"/>
              </a:rPr>
              <a:t>adolescents</a:t>
            </a:r>
            <a:r>
              <a:rPr lang="de-CH" altLang="fr-FR" dirty="0" smtClean="0">
                <a:sym typeface="Wingdings" panose="05000000000000000000" pitchFamily="2" charset="2"/>
              </a:rPr>
              <a:t> </a:t>
            </a:r>
            <a:r>
              <a:rPr lang="de-CH" altLang="fr-FR" dirty="0" err="1" smtClean="0">
                <a:sym typeface="Wingdings" panose="05000000000000000000" pitchFamily="2" charset="2"/>
              </a:rPr>
              <a:t>paticulièrement</a:t>
            </a:r>
            <a:r>
              <a:rPr lang="de-CH" altLang="fr-FR" dirty="0" smtClean="0">
                <a:sym typeface="Wingdings" panose="05000000000000000000" pitchFamily="2" charset="2"/>
              </a:rPr>
              <a:t> </a:t>
            </a:r>
            <a:r>
              <a:rPr lang="de-CH" altLang="fr-FR" dirty="0" err="1" smtClean="0">
                <a:sym typeface="Wingdings" panose="05000000000000000000" pitchFamily="2" charset="2"/>
              </a:rPr>
              <a:t>vulnérables</a:t>
            </a:r>
            <a:endParaRPr lang="de-CH" altLang="fr-FR" dirty="0" smtClean="0">
              <a:sym typeface="Wingdings" panose="05000000000000000000" pitchFamily="2" charset="2"/>
            </a:endParaRPr>
          </a:p>
          <a:p>
            <a:pPr marL="457200" indent="-457200">
              <a:buFontTx/>
              <a:buAutoNum type="arabicPeriod"/>
            </a:pPr>
            <a:r>
              <a:rPr lang="de-CH" altLang="fr-FR" dirty="0" err="1" smtClean="0">
                <a:sym typeface="Wingdings" panose="05000000000000000000" pitchFamily="2" charset="2"/>
              </a:rPr>
              <a:t>Concepts</a:t>
            </a:r>
            <a:r>
              <a:rPr lang="de-CH" altLang="fr-FR" dirty="0" smtClean="0">
                <a:sym typeface="Wingdings" panose="05000000000000000000" pitchFamily="2" charset="2"/>
              </a:rPr>
              <a:t> </a:t>
            </a:r>
            <a:r>
              <a:rPr lang="de-CH" altLang="fr-FR" dirty="0" err="1" smtClean="0">
                <a:sym typeface="Wingdings" panose="05000000000000000000" pitchFamily="2" charset="2"/>
              </a:rPr>
              <a:t>cadre</a:t>
            </a:r>
            <a:r>
              <a:rPr lang="de-CH" altLang="fr-FR" dirty="0" smtClean="0">
                <a:sym typeface="Wingdings" panose="05000000000000000000" pitchFamily="2" charset="2"/>
              </a:rPr>
              <a:t> </a:t>
            </a:r>
            <a:r>
              <a:rPr lang="de-CH" altLang="fr-FR" dirty="0" err="1" smtClean="0">
                <a:sym typeface="Wingdings" panose="05000000000000000000" pitchFamily="2" charset="2"/>
              </a:rPr>
              <a:t>cantonaux</a:t>
            </a:r>
            <a:r>
              <a:rPr lang="de-CH" altLang="fr-FR" dirty="0" smtClean="0">
                <a:sym typeface="Wingdings" panose="05000000000000000000" pitchFamily="2" charset="2"/>
              </a:rPr>
              <a:t> </a:t>
            </a:r>
            <a:r>
              <a:rPr lang="de-CH" altLang="fr-FR" dirty="0" err="1" smtClean="0">
                <a:sym typeface="Wingdings" panose="05000000000000000000" pitchFamily="2" charset="2"/>
              </a:rPr>
              <a:t>pour</a:t>
            </a:r>
            <a:r>
              <a:rPr lang="de-CH" altLang="fr-FR" dirty="0" smtClean="0">
                <a:sym typeface="Wingdings" panose="05000000000000000000" pitchFamily="2" charset="2"/>
              </a:rPr>
              <a:t> la </a:t>
            </a:r>
            <a:r>
              <a:rPr lang="de-CH" altLang="fr-FR" dirty="0" err="1" smtClean="0">
                <a:sym typeface="Wingdings" panose="05000000000000000000" pitchFamily="2" charset="2"/>
              </a:rPr>
              <a:t>collaboration</a:t>
            </a:r>
            <a:r>
              <a:rPr lang="de-CH" altLang="fr-FR" dirty="0" smtClean="0">
                <a:sym typeface="Wingdings" panose="05000000000000000000" pitchFamily="2" charset="2"/>
              </a:rPr>
              <a:t> de </a:t>
            </a:r>
            <a:r>
              <a:rPr lang="de-CH" altLang="fr-FR" dirty="0" err="1" smtClean="0">
                <a:sym typeface="Wingdings" panose="05000000000000000000" pitchFamily="2" charset="2"/>
              </a:rPr>
              <a:t>l’OPUC</a:t>
            </a:r>
            <a:r>
              <a:rPr lang="de-CH" altLang="fr-FR" dirty="0" smtClean="0">
                <a:sym typeface="Wingdings" panose="05000000000000000000" pitchFamily="2" charset="2"/>
              </a:rPr>
              <a:t> </a:t>
            </a:r>
            <a:r>
              <a:rPr lang="de-CH" altLang="fr-FR" dirty="0" err="1" smtClean="0">
                <a:sym typeface="Wingdings" panose="05000000000000000000" pitchFamily="2" charset="2"/>
              </a:rPr>
              <a:t>avec</a:t>
            </a:r>
            <a:r>
              <a:rPr lang="de-CH" altLang="fr-FR" dirty="0" smtClean="0">
                <a:sym typeface="Wingdings" panose="05000000000000000000" pitchFamily="2" charset="2"/>
              </a:rPr>
              <a:t> les </a:t>
            </a:r>
            <a:r>
              <a:rPr lang="de-CH" altLang="fr-FR" dirty="0" err="1" smtClean="0">
                <a:sym typeface="Wingdings" panose="05000000000000000000" pitchFamily="2" charset="2"/>
              </a:rPr>
              <a:t>écoles</a:t>
            </a:r>
            <a:r>
              <a:rPr lang="de-CH" altLang="fr-FR" dirty="0" smtClean="0">
                <a:sym typeface="Wingdings" panose="05000000000000000000" pitchFamily="2" charset="2"/>
              </a:rPr>
              <a:t> (sec I / II), </a:t>
            </a:r>
            <a:r>
              <a:rPr lang="de-CH" altLang="fr-FR" dirty="0" err="1" smtClean="0">
                <a:sym typeface="Wingdings" panose="05000000000000000000" pitchFamily="2" charset="2"/>
              </a:rPr>
              <a:t>définition</a:t>
            </a:r>
            <a:r>
              <a:rPr lang="de-CH" altLang="fr-FR" dirty="0" smtClean="0">
                <a:sym typeface="Wingdings" panose="05000000000000000000" pitchFamily="2" charset="2"/>
              </a:rPr>
              <a:t> des </a:t>
            </a:r>
            <a:r>
              <a:rPr lang="de-CH" altLang="fr-FR" dirty="0" err="1" smtClean="0">
                <a:sym typeface="Wingdings" panose="05000000000000000000" pitchFamily="2" charset="2"/>
              </a:rPr>
              <a:t>responsabilités</a:t>
            </a:r>
            <a:endParaRPr lang="de-CH" altLang="fr-FR" dirty="0" smtClean="0">
              <a:sym typeface="Wingdings" panose="05000000000000000000" pitchFamily="2" charset="2"/>
            </a:endParaRPr>
          </a:p>
          <a:p>
            <a:pPr marL="457200" indent="-457200">
              <a:buFontTx/>
              <a:buAutoNum type="arabicPeriod"/>
            </a:pPr>
            <a:r>
              <a:rPr lang="de-CH" altLang="fr-FR" dirty="0" smtClean="0">
                <a:sym typeface="Wingdings" panose="05000000000000000000" pitchFamily="2" charset="2"/>
              </a:rPr>
              <a:t>Le </a:t>
            </a:r>
            <a:r>
              <a:rPr lang="de-CH" altLang="fr-FR" dirty="0" err="1" smtClean="0">
                <a:sym typeface="Wingdings" panose="05000000000000000000" pitchFamily="2" charset="2"/>
              </a:rPr>
              <a:t>personnel</a:t>
            </a:r>
            <a:r>
              <a:rPr lang="de-CH" altLang="fr-FR" dirty="0" smtClean="0">
                <a:sym typeface="Wingdings" panose="05000000000000000000" pitchFamily="2" charset="2"/>
              </a:rPr>
              <a:t> </a:t>
            </a:r>
            <a:r>
              <a:rPr lang="de-CH" altLang="fr-FR" dirty="0" err="1" smtClean="0">
                <a:sym typeface="Wingdings" panose="05000000000000000000" pitchFamily="2" charset="2"/>
              </a:rPr>
              <a:t>enseignant</a:t>
            </a:r>
            <a:r>
              <a:rPr lang="de-CH" altLang="fr-FR" dirty="0" smtClean="0">
                <a:sym typeface="Wingdings" panose="05000000000000000000" pitchFamily="2" charset="2"/>
              </a:rPr>
              <a:t> </a:t>
            </a:r>
            <a:r>
              <a:rPr lang="de-CH" altLang="fr-FR" dirty="0" err="1" smtClean="0">
                <a:sym typeface="Wingdings" panose="05000000000000000000" pitchFamily="2" charset="2"/>
              </a:rPr>
              <a:t>est</a:t>
            </a:r>
            <a:r>
              <a:rPr lang="de-CH" altLang="fr-FR" dirty="0" smtClean="0">
                <a:sym typeface="Wingdings" panose="05000000000000000000" pitchFamily="2" charset="2"/>
              </a:rPr>
              <a:t> </a:t>
            </a:r>
            <a:r>
              <a:rPr lang="de-CH" altLang="fr-FR" dirty="0" err="1" smtClean="0">
                <a:sym typeface="Wingdings" panose="05000000000000000000" pitchFamily="2" charset="2"/>
              </a:rPr>
              <a:t>familiarisé</a:t>
            </a:r>
            <a:r>
              <a:rPr lang="de-CH" altLang="fr-FR" dirty="0" smtClean="0">
                <a:sym typeface="Wingdings" panose="05000000000000000000" pitchFamily="2" charset="2"/>
              </a:rPr>
              <a:t> </a:t>
            </a:r>
            <a:r>
              <a:rPr lang="de-CH" altLang="fr-FR" dirty="0" err="1" smtClean="0">
                <a:sym typeface="Wingdings" panose="05000000000000000000" pitchFamily="2" charset="2"/>
              </a:rPr>
              <a:t>avec</a:t>
            </a:r>
            <a:r>
              <a:rPr lang="de-CH" altLang="fr-FR" dirty="0" smtClean="0">
                <a:sym typeface="Wingdings" panose="05000000000000000000" pitchFamily="2" charset="2"/>
              </a:rPr>
              <a:t> le </a:t>
            </a:r>
            <a:r>
              <a:rPr lang="de-CH" altLang="fr-FR" dirty="0" err="1" smtClean="0">
                <a:sym typeface="Wingdings" panose="05000000000000000000" pitchFamily="2" charset="2"/>
              </a:rPr>
              <a:t>système</a:t>
            </a:r>
            <a:r>
              <a:rPr lang="de-CH" altLang="fr-FR" dirty="0" smtClean="0">
                <a:sym typeface="Wingdings" panose="05000000000000000000" pitchFamily="2" charset="2"/>
              </a:rPr>
              <a:t> </a:t>
            </a:r>
            <a:r>
              <a:rPr lang="de-CH" altLang="fr-FR" dirty="0" err="1" smtClean="0">
                <a:sym typeface="Wingdings" panose="05000000000000000000" pitchFamily="2" charset="2"/>
              </a:rPr>
              <a:t>éducatif</a:t>
            </a:r>
            <a:r>
              <a:rPr lang="de-CH" altLang="fr-FR" dirty="0" smtClean="0">
                <a:sym typeface="Wingdings" panose="05000000000000000000" pitchFamily="2" charset="2"/>
              </a:rPr>
              <a:t> et le </a:t>
            </a:r>
            <a:r>
              <a:rPr lang="de-CH" altLang="fr-FR" dirty="0" err="1" smtClean="0">
                <a:sym typeface="Wingdings" panose="05000000000000000000" pitchFamily="2" charset="2"/>
              </a:rPr>
              <a:t>concept</a:t>
            </a:r>
            <a:r>
              <a:rPr lang="de-CH" altLang="fr-FR" dirty="0" smtClean="0">
                <a:sym typeface="Wingdings" panose="05000000000000000000" pitchFamily="2" charset="2"/>
              </a:rPr>
              <a:t> de </a:t>
            </a:r>
            <a:r>
              <a:rPr lang="de-CH" altLang="fr-FR" dirty="0" err="1" smtClean="0">
                <a:sym typeface="Wingdings" panose="05000000000000000000" pitchFamily="2" charset="2"/>
              </a:rPr>
              <a:t>compétences</a:t>
            </a:r>
            <a:r>
              <a:rPr lang="de-CH" altLang="fr-FR" dirty="0" smtClean="0">
                <a:sym typeface="Wingdings" panose="05000000000000000000" pitchFamily="2" charset="2"/>
              </a:rPr>
              <a:t> en </a:t>
            </a:r>
            <a:r>
              <a:rPr lang="de-CH" altLang="fr-FR" dirty="0" err="1" smtClean="0">
                <a:sym typeface="Wingdings" panose="05000000000000000000" pitchFamily="2" charset="2"/>
              </a:rPr>
              <a:t>matière</a:t>
            </a:r>
            <a:r>
              <a:rPr lang="de-CH" altLang="fr-FR" dirty="0" smtClean="0">
                <a:sym typeface="Wingdings" panose="05000000000000000000" pitchFamily="2" charset="2"/>
              </a:rPr>
              <a:t> de </a:t>
            </a:r>
            <a:r>
              <a:rPr lang="de-CH" altLang="fr-FR" dirty="0" err="1" smtClean="0">
                <a:sym typeface="Wingdings" panose="05000000000000000000" pitchFamily="2" charset="2"/>
              </a:rPr>
              <a:t>conception</a:t>
            </a:r>
            <a:r>
              <a:rPr lang="de-CH" altLang="fr-FR" dirty="0" smtClean="0">
                <a:sym typeface="Wingdings" panose="05000000000000000000" pitchFamily="2" charset="2"/>
              </a:rPr>
              <a:t> de </a:t>
            </a:r>
            <a:r>
              <a:rPr lang="de-CH" altLang="fr-FR" dirty="0" err="1" smtClean="0">
                <a:sym typeface="Wingdings" panose="05000000000000000000" pitchFamily="2" charset="2"/>
              </a:rPr>
              <a:t>carrière</a:t>
            </a:r>
            <a:endParaRPr lang="de-CH" altLang="fr-FR" dirty="0" smtClean="0"/>
          </a:p>
        </p:txBody>
      </p:sp>
    </p:spTree>
    <p:extLst>
      <p:ext uri="{BB962C8B-B14F-4D97-AF65-F5344CB8AC3E}">
        <p14:creationId xmlns:p14="http://schemas.microsoft.com/office/powerpoint/2010/main" val="260161217"/>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noChangeArrowheads="1"/>
          </p:cNvSpPr>
          <p:nvPr>
            <p:ph type="title"/>
          </p:nvPr>
        </p:nvSpPr>
        <p:spPr/>
        <p:txBody>
          <a:bodyPr/>
          <a:lstStyle/>
          <a:p>
            <a:pPr marL="0" indent="0"/>
            <a:r>
              <a:rPr lang="de-CH" altLang="de-DE" smtClean="0"/>
              <a:t>Axe stratégique 2: Adultes</a:t>
            </a:r>
          </a:p>
        </p:txBody>
      </p:sp>
      <p:sp>
        <p:nvSpPr>
          <p:cNvPr id="34819" name="Inhaltsplatzhalter 2"/>
          <p:cNvSpPr>
            <a:spLocks noGrp="1" noChangeArrowheads="1"/>
          </p:cNvSpPr>
          <p:nvPr>
            <p:ph idx="1"/>
          </p:nvPr>
        </p:nvSpPr>
        <p:spPr>
          <a:xfrm>
            <a:off x="755650" y="1379538"/>
            <a:ext cx="7561263" cy="3895725"/>
          </a:xfrm>
        </p:spPr>
        <p:txBody>
          <a:bodyPr/>
          <a:lstStyle/>
          <a:p>
            <a:pPr marL="457200" indent="-457200">
              <a:buFontTx/>
              <a:buAutoNum type="arabicPeriod"/>
            </a:pPr>
            <a:r>
              <a:rPr lang="de-CH" altLang="de-DE" smtClean="0"/>
              <a:t>Concepts pour la promotion des compétences en matière de conception de carrière</a:t>
            </a:r>
          </a:p>
          <a:p>
            <a:pPr marL="457200" indent="-457200">
              <a:buFontTx/>
              <a:buAutoNum type="arabicPeriod"/>
            </a:pPr>
            <a:r>
              <a:rPr lang="de-CH" altLang="de-DE" smtClean="0"/>
              <a:t>Sensibilisation de la population pour l’importance de la gestion de carrière proactive</a:t>
            </a:r>
          </a:p>
          <a:p>
            <a:pPr marL="457200" indent="-457200">
              <a:buFontTx/>
              <a:buAutoNum type="arabicPeriod"/>
            </a:pPr>
            <a:r>
              <a:rPr lang="de-CH" altLang="de-DE" smtClean="0"/>
              <a:t>Information et conseil: large éventail de méthodes, adaptées au public cible</a:t>
            </a:r>
          </a:p>
          <a:p>
            <a:pPr marL="457200" indent="-457200">
              <a:buFontTx/>
              <a:buAutoNum type="arabicPeriod"/>
            </a:pPr>
            <a:r>
              <a:rPr lang="de-CH" altLang="de-DE" smtClean="0"/>
              <a:t>Prestations à bas seuil pour des groupes vulnérables</a:t>
            </a:r>
          </a:p>
          <a:p>
            <a:pPr marL="457200" indent="-457200">
              <a:buFontTx/>
              <a:buAutoNum type="arabicPeriod"/>
            </a:pPr>
            <a:r>
              <a:rPr lang="de-CH" altLang="de-DE" smtClean="0"/>
              <a:t>Soutien des employeurs pour promouvoir une gestion de carrière proactive des employé-e-s</a:t>
            </a:r>
          </a:p>
          <a:p>
            <a:pPr marL="457200" indent="-457200">
              <a:buFontTx/>
              <a:buAutoNum type="arabicPeriod"/>
            </a:pPr>
            <a:r>
              <a:rPr lang="de-CH" altLang="de-DE" smtClean="0"/>
              <a:t>Promotion de la collaboration inter-institutionnelle</a:t>
            </a:r>
          </a:p>
        </p:txBody>
      </p:sp>
    </p:spTree>
    <p:extLst>
      <p:ext uri="{BB962C8B-B14F-4D97-AF65-F5344CB8AC3E}">
        <p14:creationId xmlns:p14="http://schemas.microsoft.com/office/powerpoint/2010/main" val="3617089865"/>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noChangeArrowheads="1"/>
          </p:cNvSpPr>
          <p:nvPr>
            <p:ph type="title"/>
          </p:nvPr>
        </p:nvSpPr>
        <p:spPr/>
        <p:txBody>
          <a:bodyPr/>
          <a:lstStyle/>
          <a:p>
            <a:pPr marL="0" indent="0"/>
            <a:r>
              <a:rPr lang="de-CH" altLang="de-DE" smtClean="0"/>
              <a:t>Axe stratégique 3: Concepts et outils pour l’auto-information</a:t>
            </a:r>
          </a:p>
        </p:txBody>
      </p:sp>
      <p:sp>
        <p:nvSpPr>
          <p:cNvPr id="35843" name="Inhaltsplatzhalter 2"/>
          <p:cNvSpPr>
            <a:spLocks noGrp="1" noChangeArrowheads="1"/>
          </p:cNvSpPr>
          <p:nvPr>
            <p:ph idx="1"/>
          </p:nvPr>
        </p:nvSpPr>
        <p:spPr>
          <a:xfrm>
            <a:off x="771525" y="1628775"/>
            <a:ext cx="7561263" cy="3895725"/>
          </a:xfrm>
        </p:spPr>
        <p:txBody>
          <a:bodyPr/>
          <a:lstStyle/>
          <a:p>
            <a:pPr marL="457200" indent="-457200">
              <a:buFontTx/>
              <a:buAutoNum type="arabicPeriod"/>
            </a:pPr>
            <a:r>
              <a:rPr lang="de-CH" altLang="de-DE" smtClean="0"/>
              <a:t>Offres numériques: standards de qualité, neutralité, confidentialité</a:t>
            </a:r>
          </a:p>
          <a:p>
            <a:pPr marL="457200" indent="-457200">
              <a:buFontTx/>
              <a:buAutoNum type="arabicPeriod"/>
            </a:pPr>
            <a:r>
              <a:rPr lang="de-CH" altLang="de-DE" smtClean="0"/>
              <a:t>Plateforme nationale pour soutenir la gestion de carrière individuelle</a:t>
            </a:r>
          </a:p>
          <a:p>
            <a:pPr marL="457200" indent="-457200">
              <a:buFontTx/>
              <a:buAutoNum type="arabicPeriod"/>
            </a:pPr>
            <a:r>
              <a:rPr lang="de-CH" altLang="de-DE" smtClean="0"/>
              <a:t>Portail national digital pour des prestations d’interaction et de conseils</a:t>
            </a:r>
          </a:p>
          <a:p>
            <a:pPr marL="457200" indent="-457200">
              <a:buFontTx/>
              <a:buAutoNum type="arabicPeriod"/>
            </a:pPr>
            <a:r>
              <a:rPr lang="de-CH" altLang="de-DE" smtClean="0"/>
              <a:t>Elargissement des thèmes dans les centres de documentation et d’information (dans le sens inter-institutionnel)</a:t>
            </a:r>
          </a:p>
        </p:txBody>
      </p:sp>
    </p:spTree>
    <p:extLst>
      <p:ext uri="{BB962C8B-B14F-4D97-AF65-F5344CB8AC3E}">
        <p14:creationId xmlns:p14="http://schemas.microsoft.com/office/powerpoint/2010/main" val="3529221670"/>
      </p:ext>
    </p:extLst>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noChangeArrowheads="1"/>
          </p:cNvSpPr>
          <p:nvPr>
            <p:ph type="title"/>
          </p:nvPr>
        </p:nvSpPr>
        <p:spPr/>
        <p:txBody>
          <a:bodyPr/>
          <a:lstStyle/>
          <a:p>
            <a:pPr marL="0" indent="0"/>
            <a:r>
              <a:rPr lang="de-CH" altLang="de-DE" smtClean="0"/>
              <a:t>Axe stratégique 4: organisation et communication</a:t>
            </a:r>
          </a:p>
        </p:txBody>
      </p:sp>
      <p:sp>
        <p:nvSpPr>
          <p:cNvPr id="36867" name="Inhaltsplatzhalter 2"/>
          <p:cNvSpPr>
            <a:spLocks noGrp="1" noChangeArrowheads="1"/>
          </p:cNvSpPr>
          <p:nvPr>
            <p:ph idx="1"/>
          </p:nvPr>
        </p:nvSpPr>
        <p:spPr>
          <a:xfrm>
            <a:off x="771525" y="1628775"/>
            <a:ext cx="7561263" cy="3895725"/>
          </a:xfrm>
        </p:spPr>
        <p:txBody>
          <a:bodyPr/>
          <a:lstStyle/>
          <a:p>
            <a:pPr marL="457200" indent="-457200">
              <a:buFontTx/>
              <a:buAutoNum type="arabicPeriod"/>
            </a:pPr>
            <a:r>
              <a:rPr lang="de-CH" altLang="fr-FR" dirty="0" smtClean="0"/>
              <a:t>Promotion de la </a:t>
            </a:r>
            <a:r>
              <a:rPr lang="de-CH" altLang="fr-FR" dirty="0" err="1" smtClean="0"/>
              <a:t>collaboration</a:t>
            </a:r>
            <a:r>
              <a:rPr lang="de-CH" altLang="fr-FR" dirty="0" smtClean="0"/>
              <a:t> inter-</a:t>
            </a:r>
            <a:r>
              <a:rPr lang="de-CH" altLang="fr-FR" dirty="0" err="1" smtClean="0"/>
              <a:t>cantonale</a:t>
            </a:r>
            <a:r>
              <a:rPr lang="de-CH" altLang="fr-FR" dirty="0" smtClean="0"/>
              <a:t> (</a:t>
            </a:r>
            <a:r>
              <a:rPr lang="de-CH" altLang="fr-FR" dirty="0" err="1" smtClean="0"/>
              <a:t>processus</a:t>
            </a:r>
            <a:r>
              <a:rPr lang="de-CH" altLang="fr-FR" dirty="0" smtClean="0"/>
              <a:t>, </a:t>
            </a:r>
            <a:r>
              <a:rPr lang="de-CH" altLang="fr-FR" dirty="0" err="1" smtClean="0"/>
              <a:t>structures</a:t>
            </a:r>
            <a:r>
              <a:rPr lang="de-CH" altLang="fr-FR" dirty="0" smtClean="0"/>
              <a:t>)</a:t>
            </a:r>
          </a:p>
          <a:p>
            <a:pPr marL="457200" indent="-457200">
              <a:buFontTx/>
              <a:buAutoNum type="arabicPeriod"/>
            </a:pPr>
            <a:r>
              <a:rPr lang="de-CH" altLang="de-DE" dirty="0" err="1" smtClean="0"/>
              <a:t>Développement</a:t>
            </a:r>
            <a:r>
              <a:rPr lang="de-CH" altLang="de-DE" dirty="0" smtClean="0"/>
              <a:t> supra-</a:t>
            </a:r>
            <a:r>
              <a:rPr lang="de-CH" altLang="de-DE" dirty="0" err="1" smtClean="0"/>
              <a:t>cantonal</a:t>
            </a:r>
            <a:r>
              <a:rPr lang="de-CH" altLang="de-DE" dirty="0" smtClean="0"/>
              <a:t> de </a:t>
            </a:r>
            <a:r>
              <a:rPr lang="de-CH" altLang="de-DE" dirty="0" err="1" smtClean="0"/>
              <a:t>prestations</a:t>
            </a:r>
            <a:endParaRPr lang="de-CH" altLang="de-DE" dirty="0" smtClean="0"/>
          </a:p>
          <a:p>
            <a:pPr marL="457200" indent="-457200">
              <a:buFontTx/>
              <a:buAutoNum type="arabicPeriod"/>
            </a:pPr>
            <a:r>
              <a:rPr lang="de-CH" altLang="de-DE" dirty="0" smtClean="0"/>
              <a:t>Examen des </a:t>
            </a:r>
            <a:r>
              <a:rPr lang="de-CH" altLang="de-DE" dirty="0" err="1" smtClean="0"/>
              <a:t>conditions-cadre</a:t>
            </a:r>
            <a:r>
              <a:rPr lang="de-CH" altLang="de-DE" dirty="0" smtClean="0"/>
              <a:t> </a:t>
            </a:r>
            <a:r>
              <a:rPr lang="de-CH" altLang="de-DE" dirty="0" err="1" smtClean="0"/>
              <a:t>dans</a:t>
            </a:r>
            <a:r>
              <a:rPr lang="de-CH" altLang="de-DE" dirty="0" smtClean="0"/>
              <a:t> les </a:t>
            </a:r>
            <a:r>
              <a:rPr lang="de-CH" altLang="de-DE" dirty="0" err="1" smtClean="0"/>
              <a:t>cantons</a:t>
            </a:r>
            <a:endParaRPr lang="de-CH" altLang="de-DE" dirty="0" smtClean="0"/>
          </a:p>
          <a:p>
            <a:pPr marL="457200" indent="-457200">
              <a:buFontTx/>
              <a:buAutoNum type="arabicPeriod"/>
            </a:pPr>
            <a:r>
              <a:rPr lang="de-CH" altLang="de-DE" dirty="0" err="1" smtClean="0"/>
              <a:t>Marque</a:t>
            </a:r>
            <a:r>
              <a:rPr lang="de-CH" altLang="de-DE" dirty="0" smtClean="0"/>
              <a:t> </a:t>
            </a:r>
            <a:r>
              <a:rPr lang="de-CH" altLang="de-DE" dirty="0" err="1" smtClean="0"/>
              <a:t>faîtière</a:t>
            </a:r>
            <a:r>
              <a:rPr lang="de-CH" altLang="de-DE" dirty="0" smtClean="0"/>
              <a:t> nationale</a:t>
            </a:r>
          </a:p>
          <a:p>
            <a:pPr marL="457200" indent="-457200"/>
            <a:endParaRPr lang="de-CH" altLang="de-DE" dirty="0" smtClean="0"/>
          </a:p>
        </p:txBody>
      </p:sp>
    </p:spTree>
    <p:extLst>
      <p:ext uri="{BB962C8B-B14F-4D97-AF65-F5344CB8AC3E}">
        <p14:creationId xmlns:p14="http://schemas.microsoft.com/office/powerpoint/2010/main" val="3945749982"/>
      </p:ext>
    </p:ext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noChangeArrowheads="1"/>
          </p:cNvSpPr>
          <p:nvPr>
            <p:ph type="title"/>
          </p:nvPr>
        </p:nvSpPr>
        <p:spPr/>
        <p:txBody>
          <a:bodyPr/>
          <a:lstStyle/>
          <a:p>
            <a:pPr marL="0" indent="0"/>
            <a:r>
              <a:rPr lang="de-CH" altLang="de-DE" smtClean="0"/>
              <a:t>Axe stratégique 5: Positionnement de l’OPUC, recherche et développement, éducation et formation continue</a:t>
            </a:r>
          </a:p>
        </p:txBody>
      </p:sp>
      <p:sp>
        <p:nvSpPr>
          <p:cNvPr id="37891" name="Inhaltsplatzhalter 2"/>
          <p:cNvSpPr>
            <a:spLocks noGrp="1" noChangeArrowheads="1"/>
          </p:cNvSpPr>
          <p:nvPr>
            <p:ph idx="1"/>
          </p:nvPr>
        </p:nvSpPr>
        <p:spPr>
          <a:xfrm>
            <a:off x="771525" y="1700213"/>
            <a:ext cx="7561263" cy="3895725"/>
          </a:xfrm>
        </p:spPr>
        <p:txBody>
          <a:bodyPr/>
          <a:lstStyle/>
          <a:p>
            <a:pPr marL="457200" indent="-457200">
              <a:buFontTx/>
              <a:buAutoNum type="arabicPeriod"/>
            </a:pPr>
            <a:r>
              <a:rPr lang="de-CH" altLang="fr-FR" dirty="0" smtClean="0"/>
              <a:t>Forum national / </a:t>
            </a:r>
            <a:r>
              <a:rPr lang="de-CH" altLang="fr-FR" dirty="0" err="1" smtClean="0"/>
              <a:t>intercantonal</a:t>
            </a:r>
            <a:r>
              <a:rPr lang="de-CH" altLang="fr-FR" dirty="0" smtClean="0"/>
              <a:t> </a:t>
            </a:r>
            <a:r>
              <a:rPr lang="de-CH" altLang="fr-FR" dirty="0" err="1" smtClean="0"/>
              <a:t>pour</a:t>
            </a:r>
            <a:r>
              <a:rPr lang="de-CH" altLang="fr-FR" dirty="0" smtClean="0"/>
              <a:t> la </a:t>
            </a:r>
            <a:r>
              <a:rPr lang="de-CH" altLang="fr-FR" dirty="0" err="1" smtClean="0"/>
              <a:t>promotion</a:t>
            </a:r>
            <a:r>
              <a:rPr lang="de-CH" altLang="fr-FR" dirty="0" smtClean="0"/>
              <a:t> de </a:t>
            </a:r>
            <a:r>
              <a:rPr lang="de-CH" altLang="fr-FR" dirty="0" err="1" smtClean="0"/>
              <a:t>compétences</a:t>
            </a:r>
            <a:r>
              <a:rPr lang="de-CH" altLang="fr-FR" dirty="0" smtClean="0"/>
              <a:t> en </a:t>
            </a:r>
            <a:r>
              <a:rPr lang="de-CH" altLang="fr-FR" dirty="0" err="1" smtClean="0"/>
              <a:t>matière</a:t>
            </a:r>
            <a:r>
              <a:rPr lang="de-CH" altLang="fr-FR" dirty="0" smtClean="0"/>
              <a:t> de </a:t>
            </a:r>
            <a:r>
              <a:rPr lang="de-CH" altLang="fr-FR" dirty="0" err="1" smtClean="0"/>
              <a:t>conception</a:t>
            </a:r>
            <a:r>
              <a:rPr lang="de-CH" altLang="fr-FR" dirty="0" smtClean="0"/>
              <a:t> de </a:t>
            </a:r>
            <a:r>
              <a:rPr lang="de-CH" altLang="fr-FR" dirty="0" err="1" smtClean="0"/>
              <a:t>carrière</a:t>
            </a:r>
            <a:endParaRPr lang="de-CH" altLang="fr-FR" dirty="0" smtClean="0"/>
          </a:p>
          <a:p>
            <a:pPr marL="457200" indent="-457200">
              <a:buFontTx/>
              <a:buAutoNum type="arabicPeriod"/>
            </a:pPr>
            <a:r>
              <a:rPr lang="de-CH" altLang="de-DE" dirty="0" err="1" smtClean="0"/>
              <a:t>Réseau</a:t>
            </a:r>
            <a:r>
              <a:rPr lang="de-CH" altLang="de-DE" dirty="0" smtClean="0"/>
              <a:t> de </a:t>
            </a:r>
            <a:r>
              <a:rPr lang="de-CH" altLang="de-DE" dirty="0" err="1" smtClean="0"/>
              <a:t>compétences</a:t>
            </a:r>
            <a:r>
              <a:rPr lang="de-CH" altLang="de-DE" dirty="0" smtClean="0"/>
              <a:t> des </a:t>
            </a:r>
            <a:r>
              <a:rPr lang="de-CH" altLang="de-DE" dirty="0" err="1" smtClean="0"/>
              <a:t>hautes</a:t>
            </a:r>
            <a:r>
              <a:rPr lang="de-CH" altLang="de-DE" dirty="0" smtClean="0"/>
              <a:t> </a:t>
            </a:r>
            <a:r>
              <a:rPr lang="de-CH" altLang="de-DE" dirty="0" err="1" smtClean="0"/>
              <a:t>écoles</a:t>
            </a:r>
            <a:endParaRPr lang="de-CH" altLang="de-DE" dirty="0" smtClean="0"/>
          </a:p>
          <a:p>
            <a:pPr marL="457200" indent="-457200">
              <a:buFontTx/>
              <a:buAutoNum type="arabicPeriod"/>
            </a:pPr>
            <a:r>
              <a:rPr lang="de-CH" altLang="de-DE" dirty="0" smtClean="0"/>
              <a:t>Promotion du </a:t>
            </a:r>
            <a:r>
              <a:rPr lang="de-CH" altLang="de-DE" dirty="0" err="1" smtClean="0"/>
              <a:t>dialogue</a:t>
            </a:r>
            <a:r>
              <a:rPr lang="de-CH" altLang="de-DE" dirty="0" smtClean="0"/>
              <a:t> international</a:t>
            </a:r>
          </a:p>
          <a:p>
            <a:pPr marL="457200" indent="-457200">
              <a:buFontTx/>
              <a:buAutoNum type="arabicPeriod"/>
            </a:pPr>
            <a:r>
              <a:rPr lang="de-CH" altLang="de-DE" dirty="0" smtClean="0"/>
              <a:t>Programme-</a:t>
            </a:r>
            <a:r>
              <a:rPr lang="de-CH" altLang="de-DE" dirty="0" err="1" smtClean="0"/>
              <a:t>cadre</a:t>
            </a:r>
            <a:r>
              <a:rPr lang="de-CH" altLang="de-DE" dirty="0" smtClean="0"/>
              <a:t> </a:t>
            </a:r>
            <a:r>
              <a:rPr lang="de-CH" altLang="de-DE" dirty="0" err="1" smtClean="0"/>
              <a:t>pour</a:t>
            </a:r>
            <a:r>
              <a:rPr lang="de-CH" altLang="de-DE" dirty="0" smtClean="0"/>
              <a:t> la </a:t>
            </a:r>
            <a:r>
              <a:rPr lang="de-CH" altLang="de-DE" dirty="0" err="1" smtClean="0"/>
              <a:t>formation</a:t>
            </a:r>
            <a:r>
              <a:rPr lang="de-CH" altLang="de-DE" dirty="0" smtClean="0"/>
              <a:t> de </a:t>
            </a:r>
            <a:r>
              <a:rPr lang="de-CH" altLang="de-DE" dirty="0" err="1" smtClean="0"/>
              <a:t>spécialistes</a:t>
            </a:r>
            <a:r>
              <a:rPr lang="de-CH" altLang="de-DE" dirty="0" smtClean="0"/>
              <a:t> OPUC</a:t>
            </a:r>
          </a:p>
          <a:p>
            <a:pPr marL="457200" indent="-457200">
              <a:buFontTx/>
              <a:buAutoNum type="arabicPeriod"/>
            </a:pPr>
            <a:r>
              <a:rPr lang="de-CH" altLang="de-DE" dirty="0" err="1" smtClean="0"/>
              <a:t>Cadre</a:t>
            </a:r>
            <a:r>
              <a:rPr lang="de-CH" altLang="de-DE" dirty="0" smtClean="0"/>
              <a:t> et </a:t>
            </a:r>
            <a:r>
              <a:rPr lang="de-CH" altLang="de-DE" dirty="0" err="1" smtClean="0"/>
              <a:t>concepts</a:t>
            </a:r>
            <a:r>
              <a:rPr lang="de-CH" altLang="de-DE" dirty="0" smtClean="0"/>
              <a:t> </a:t>
            </a:r>
            <a:r>
              <a:rPr lang="de-CH" altLang="de-DE" dirty="0" err="1" smtClean="0"/>
              <a:t>pour</a:t>
            </a:r>
            <a:r>
              <a:rPr lang="de-CH" altLang="de-DE" dirty="0" smtClean="0"/>
              <a:t> le </a:t>
            </a:r>
            <a:r>
              <a:rPr lang="de-CH" altLang="de-DE" dirty="0" err="1" smtClean="0"/>
              <a:t>développement</a:t>
            </a:r>
            <a:r>
              <a:rPr lang="de-CH" altLang="de-DE" dirty="0" smtClean="0"/>
              <a:t> du </a:t>
            </a:r>
            <a:r>
              <a:rPr lang="de-CH" altLang="de-DE" dirty="0" err="1" smtClean="0"/>
              <a:t>personnel</a:t>
            </a:r>
            <a:r>
              <a:rPr lang="de-CH" altLang="de-DE" dirty="0" smtClean="0"/>
              <a:t>, la </a:t>
            </a:r>
            <a:r>
              <a:rPr lang="de-CH" altLang="de-DE" dirty="0" err="1" smtClean="0"/>
              <a:t>gestion</a:t>
            </a:r>
            <a:r>
              <a:rPr lang="de-CH" altLang="de-DE" dirty="0" smtClean="0"/>
              <a:t> des </a:t>
            </a:r>
            <a:r>
              <a:rPr lang="de-CH" altLang="de-DE" dirty="0" err="1" smtClean="0"/>
              <a:t>connaissances</a:t>
            </a:r>
            <a:r>
              <a:rPr lang="de-CH" altLang="de-DE" dirty="0" smtClean="0"/>
              <a:t> et la </a:t>
            </a:r>
            <a:r>
              <a:rPr lang="de-CH" altLang="de-DE" dirty="0" err="1" smtClean="0"/>
              <a:t>formation</a:t>
            </a:r>
            <a:r>
              <a:rPr lang="de-CH" altLang="de-DE" dirty="0" smtClean="0"/>
              <a:t> </a:t>
            </a:r>
            <a:r>
              <a:rPr lang="de-CH" altLang="de-DE" dirty="0" err="1" smtClean="0"/>
              <a:t>continue</a:t>
            </a:r>
            <a:endParaRPr lang="de-CH" altLang="de-DE" dirty="0" smtClean="0"/>
          </a:p>
        </p:txBody>
      </p:sp>
    </p:spTree>
    <p:extLst>
      <p:ext uri="{BB962C8B-B14F-4D97-AF65-F5344CB8AC3E}">
        <p14:creationId xmlns:p14="http://schemas.microsoft.com/office/powerpoint/2010/main" val="18072192"/>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42300" cy="1423467"/>
          </a:xfrm>
        </p:spPr>
        <p:txBody>
          <a:bodyPr/>
          <a:lstStyle/>
          <a:p>
            <a:r>
              <a:rPr lang="fr-CH" dirty="0" smtClean="0"/>
              <a:t>Orienter en fonction des besoins de l’économie ?</a:t>
            </a:r>
            <a:r>
              <a:rPr lang="fr-CH" dirty="0"/>
              <a:t/>
            </a:r>
            <a:br>
              <a:rPr lang="fr-CH" dirty="0"/>
            </a:br>
            <a:r>
              <a:rPr lang="fr-CH" dirty="0"/>
              <a:t>—</a:t>
            </a:r>
          </a:p>
        </p:txBody>
      </p:sp>
      <p:sp>
        <p:nvSpPr>
          <p:cNvPr id="3" name="Espace réservé du texte 2"/>
          <p:cNvSpPr>
            <a:spLocks noGrp="1"/>
          </p:cNvSpPr>
          <p:nvPr>
            <p:ph type="body" sz="quarter" idx="12"/>
          </p:nvPr>
        </p:nvSpPr>
        <p:spPr>
          <a:xfrm>
            <a:off x="457200" y="1767141"/>
            <a:ext cx="8242300" cy="3693319"/>
          </a:xfrm>
        </p:spPr>
        <p:txBody>
          <a:bodyPr/>
          <a:lstStyle/>
          <a:p>
            <a:pPr marL="342900" indent="-342900">
              <a:buFont typeface="Arial" panose="020B0604020202020204" pitchFamily="34" charset="0"/>
              <a:buChar char="•"/>
            </a:pPr>
            <a:r>
              <a:rPr lang="fr-CH" dirty="0" smtClean="0"/>
              <a:t>Conseiller en orientation et non orienteur</a:t>
            </a:r>
          </a:p>
          <a:p>
            <a:pPr marL="342900" indent="-342900">
              <a:buFont typeface="Arial" panose="020B0604020202020204" pitchFamily="34" charset="0"/>
              <a:buChar char="•"/>
            </a:pPr>
            <a:r>
              <a:rPr lang="fr-CH" dirty="0" smtClean="0"/>
              <a:t>Conseil et aide </a:t>
            </a:r>
            <a:r>
              <a:rPr lang="fr-CH" dirty="0"/>
              <a:t>au </a:t>
            </a:r>
            <a:r>
              <a:rPr lang="fr-CH" dirty="0" smtClean="0"/>
              <a:t>choix</a:t>
            </a:r>
          </a:p>
          <a:p>
            <a:pPr marL="342900" indent="-342900">
              <a:buFont typeface="Arial" panose="020B0604020202020204" pitchFamily="34" charset="0"/>
              <a:buChar char="•"/>
            </a:pPr>
            <a:endParaRPr lang="fr-CH" dirty="0" smtClean="0"/>
          </a:p>
          <a:p>
            <a:pPr marL="342900" indent="-342900">
              <a:buFont typeface="Arial" panose="020B0604020202020204" pitchFamily="34" charset="0"/>
              <a:buChar char="•"/>
            </a:pPr>
            <a:r>
              <a:rPr lang="fr-CH" dirty="0" smtClean="0"/>
              <a:t>Pas un service placeur / ORP, office régional de placement</a:t>
            </a:r>
          </a:p>
          <a:p>
            <a:pPr marL="342900" indent="-342900">
              <a:buFont typeface="Arial" panose="020B0604020202020204" pitchFamily="34" charset="0"/>
              <a:buChar char="•"/>
            </a:pPr>
            <a:r>
              <a:rPr lang="fr-CH" dirty="0" smtClean="0"/>
              <a:t>Projet du jeune ou assurance de l’échec</a:t>
            </a:r>
          </a:p>
          <a:p>
            <a:pPr marL="342900" indent="-342900">
              <a:buFont typeface="Arial" panose="020B0604020202020204" pitchFamily="34" charset="0"/>
              <a:buChar char="•"/>
            </a:pPr>
            <a:endParaRPr lang="fr-CH" dirty="0" smtClean="0"/>
          </a:p>
          <a:p>
            <a:pPr marL="342900" indent="-342900">
              <a:buFont typeface="Arial" panose="020B0604020202020204" pitchFamily="34" charset="0"/>
              <a:buChar char="•"/>
            </a:pPr>
            <a:r>
              <a:rPr lang="fr-CH" dirty="0" smtClean="0"/>
              <a:t>Le SOPFA </a:t>
            </a:r>
            <a:r>
              <a:rPr lang="fr-CH" dirty="0"/>
              <a:t>ne </a:t>
            </a:r>
            <a:r>
              <a:rPr lang="fr-CH" dirty="0" smtClean="0"/>
              <a:t>fait pas la promotion d’un domaine professionnel </a:t>
            </a:r>
            <a:r>
              <a:rPr lang="fr-CH" dirty="0"/>
              <a:t>en </a:t>
            </a:r>
            <a:r>
              <a:rPr lang="fr-CH" dirty="0" smtClean="0"/>
              <a:t>particulier</a:t>
            </a:r>
            <a:r>
              <a:rPr lang="fr-CH" dirty="0" smtClean="0"/>
              <a:t>.</a:t>
            </a:r>
          </a:p>
          <a:p>
            <a:pPr marL="615950" lvl="1" indent="-342900">
              <a:buFont typeface="Arial" panose="020B0604020202020204" pitchFamily="34" charset="0"/>
              <a:buChar char="•"/>
            </a:pPr>
            <a:r>
              <a:rPr lang="fr-CH" dirty="0" smtClean="0"/>
              <a:t>Soutien aux associations professionnelles</a:t>
            </a:r>
            <a:endParaRPr lang="fr-CH" dirty="0"/>
          </a:p>
          <a:p>
            <a:pPr marL="615950" lvl="1" indent="-342900">
              <a:buFont typeface="Arial" panose="020B0604020202020204" pitchFamily="34" charset="0"/>
              <a:buChar char="•"/>
            </a:pPr>
            <a:r>
              <a:rPr lang="fr-CH" dirty="0" smtClean="0"/>
              <a:t>Neutralité - objectivité</a:t>
            </a:r>
          </a:p>
        </p:txBody>
      </p:sp>
    </p:spTree>
    <p:extLst>
      <p:ext uri="{BB962C8B-B14F-4D97-AF65-F5344CB8AC3E}">
        <p14:creationId xmlns:p14="http://schemas.microsoft.com/office/powerpoint/2010/main" val="207792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42300" cy="5847755"/>
          </a:xfrm>
        </p:spPr>
        <p:txBody>
          <a:bodyPr/>
          <a:lstStyle/>
          <a:p>
            <a:pPr marL="0" indent="0" eaLnBrk="1" hangingPunct="1">
              <a:buNone/>
            </a:pPr>
            <a:r>
              <a:rPr lang="fr-CH" b="1" dirty="0" smtClean="0">
                <a:latin typeface="Arial" pitchFamily="34" charset="0"/>
                <a:ea typeface="ＭＳ Ｐゴシック" pitchFamily="34" charset="-128"/>
              </a:rPr>
              <a:t>Ce que le conseiller en orientation peut faire :</a:t>
            </a:r>
          </a:p>
          <a:p>
            <a:pPr eaLnBrk="1" hangingPunct="1">
              <a:buFont typeface="Wingdings" panose="05000000000000000000" pitchFamily="2" charset="2"/>
              <a:buChar char="Ø"/>
            </a:pPr>
            <a:r>
              <a:rPr lang="fr-CH" dirty="0" smtClean="0">
                <a:latin typeface="Arial" pitchFamily="34" charset="0"/>
                <a:ea typeface="ＭＳ Ｐゴシック" pitchFamily="34" charset="-128"/>
              </a:rPr>
              <a:t>transmettre </a:t>
            </a:r>
            <a:r>
              <a:rPr lang="fr-CH" dirty="0">
                <a:latin typeface="Arial" pitchFamily="34" charset="0"/>
                <a:ea typeface="ＭＳ Ｐゴシック" pitchFamily="34" charset="-128"/>
              </a:rPr>
              <a:t>les informations</a:t>
            </a:r>
          </a:p>
          <a:p>
            <a:pPr eaLnBrk="1" hangingPunct="1">
              <a:buFont typeface="Wingdings" panose="05000000000000000000" pitchFamily="2" charset="2"/>
              <a:buChar char="Ø"/>
            </a:pPr>
            <a:r>
              <a:rPr lang="fr-CH" dirty="0" smtClean="0">
                <a:latin typeface="Arial" pitchFamily="34" charset="0"/>
                <a:ea typeface="ＭＳ Ｐゴシック" pitchFamily="34" charset="-128"/>
              </a:rPr>
              <a:t>sensibiliser </a:t>
            </a:r>
            <a:r>
              <a:rPr lang="fr-CH" dirty="0">
                <a:latin typeface="Arial" pitchFamily="34" charset="0"/>
                <a:ea typeface="ＭＳ Ｐゴシック" pitchFamily="34" charset="-128"/>
              </a:rPr>
              <a:t>aux réalités du monde économique</a:t>
            </a:r>
          </a:p>
          <a:p>
            <a:pPr eaLnBrk="1" hangingPunct="1">
              <a:buFont typeface="Wingdings" panose="05000000000000000000" pitchFamily="2" charset="2"/>
              <a:buChar char="Ø"/>
            </a:pPr>
            <a:r>
              <a:rPr lang="fr-CH" dirty="0" smtClean="0">
                <a:latin typeface="Arial" pitchFamily="34" charset="0"/>
                <a:ea typeface="ＭＳ Ｐゴシック" pitchFamily="34" charset="-128"/>
              </a:rPr>
              <a:t>tenir </a:t>
            </a:r>
            <a:r>
              <a:rPr lang="fr-CH" dirty="0">
                <a:latin typeface="Arial" pitchFamily="34" charset="0"/>
                <a:ea typeface="ＭＳ Ｐゴシック" pitchFamily="34" charset="-128"/>
              </a:rPr>
              <a:t>compte du marché de l’emploi</a:t>
            </a:r>
          </a:p>
          <a:p>
            <a:pPr eaLnBrk="1" hangingPunct="1">
              <a:buFont typeface="Wingdings" panose="05000000000000000000" pitchFamily="2" charset="2"/>
              <a:buChar char="Ø"/>
            </a:pPr>
            <a:r>
              <a:rPr lang="fr-CH" dirty="0" smtClean="0">
                <a:latin typeface="Arial" pitchFamily="34" charset="0"/>
                <a:ea typeface="ＭＳ Ｐゴシック" pitchFamily="34" charset="-128"/>
              </a:rPr>
              <a:t>préparer </a:t>
            </a:r>
            <a:r>
              <a:rPr lang="fr-CH" dirty="0">
                <a:latin typeface="Arial" pitchFamily="34" charset="0"/>
                <a:ea typeface="ＭＳ Ｐゴシック" pitchFamily="34" charset="-128"/>
              </a:rPr>
              <a:t>à entrer dans le monde </a:t>
            </a:r>
            <a:r>
              <a:rPr lang="fr-CH" dirty="0" smtClean="0">
                <a:latin typeface="Arial" pitchFamily="34" charset="0"/>
                <a:ea typeface="ＭＳ Ｐゴシック" pitchFamily="34" charset="-128"/>
              </a:rPr>
              <a:t>professionnel</a:t>
            </a:r>
          </a:p>
          <a:p>
            <a:pPr eaLnBrk="1" hangingPunct="1">
              <a:buFont typeface="Wingdings" panose="05000000000000000000" pitchFamily="2" charset="2"/>
              <a:buChar char="Ø"/>
            </a:pPr>
            <a:r>
              <a:rPr lang="fr-CH" dirty="0" smtClean="0">
                <a:latin typeface="Arial" pitchFamily="34" charset="0"/>
                <a:ea typeface="ＭＳ Ｐゴシック" pitchFamily="34" charset="-128"/>
              </a:rPr>
              <a:t>Expliquer les réalités de la voie de l’apprentissage</a:t>
            </a:r>
            <a:endParaRPr lang="fr-CH" dirty="0">
              <a:latin typeface="Arial" pitchFamily="34" charset="0"/>
              <a:ea typeface="ＭＳ Ｐゴシック" pitchFamily="34" charset="-128"/>
            </a:endParaRPr>
          </a:p>
          <a:p>
            <a:pPr marL="0" indent="0" eaLnBrk="1" hangingPunct="1">
              <a:buNone/>
            </a:pPr>
            <a:endParaRPr lang="fr-CH" sz="1100" dirty="0">
              <a:latin typeface="Arial" pitchFamily="34" charset="0"/>
              <a:ea typeface="ＭＳ Ｐゴシック" pitchFamily="34" charset="-128"/>
            </a:endParaRPr>
          </a:p>
          <a:p>
            <a:pPr marL="0" indent="0" eaLnBrk="1" hangingPunct="1">
              <a:buNone/>
            </a:pPr>
            <a:r>
              <a:rPr lang="fr-CH" b="1" dirty="0" smtClean="0">
                <a:latin typeface="Arial" pitchFamily="34" charset="0"/>
                <a:ea typeface="ＭＳ Ｐゴシック" pitchFamily="34" charset="-128"/>
              </a:rPr>
              <a:t>Ce que le conseiller en orientation ne peut pas faire </a:t>
            </a:r>
            <a:r>
              <a:rPr lang="fr-CH" dirty="0" smtClean="0">
                <a:latin typeface="Arial" pitchFamily="34" charset="0"/>
                <a:ea typeface="ＭＳ Ｐゴシック" pitchFamily="34" charset="-128"/>
              </a:rPr>
              <a:t>:</a:t>
            </a:r>
            <a:endParaRPr lang="fr-CH" dirty="0">
              <a:latin typeface="Arial" pitchFamily="34" charset="0"/>
              <a:ea typeface="ＭＳ Ｐゴシック" pitchFamily="34" charset="-128"/>
            </a:endParaRPr>
          </a:p>
          <a:p>
            <a:pPr eaLnBrk="1" hangingPunct="1">
              <a:buFont typeface="Wingdings" panose="05000000000000000000" pitchFamily="2" charset="2"/>
              <a:buChar char="Ø"/>
            </a:pPr>
            <a:r>
              <a:rPr lang="fr-CH" dirty="0" smtClean="0">
                <a:latin typeface="Arial" pitchFamily="34" charset="0"/>
                <a:ea typeface="ＭＳ Ｐゴシック" pitchFamily="34" charset="-128"/>
              </a:rPr>
              <a:t>faire </a:t>
            </a:r>
            <a:r>
              <a:rPr lang="fr-CH" dirty="0">
                <a:latin typeface="Arial" pitchFamily="34" charset="0"/>
                <a:ea typeface="ＭＳ Ｐゴシック" pitchFamily="34" charset="-128"/>
              </a:rPr>
              <a:t>la sélection des apprentis</a:t>
            </a:r>
          </a:p>
          <a:p>
            <a:pPr eaLnBrk="1" hangingPunct="1">
              <a:buFont typeface="Wingdings" panose="05000000000000000000" pitchFamily="2" charset="2"/>
              <a:buChar char="Ø"/>
            </a:pPr>
            <a:r>
              <a:rPr lang="fr-CH" dirty="0" smtClean="0">
                <a:latin typeface="Arial" pitchFamily="34" charset="0"/>
                <a:ea typeface="ＭＳ Ｐゴシック" pitchFamily="34" charset="-128"/>
              </a:rPr>
              <a:t>éliminer </a:t>
            </a:r>
            <a:r>
              <a:rPr lang="fr-CH" dirty="0">
                <a:latin typeface="Arial" pitchFamily="34" charset="0"/>
                <a:ea typeface="ＭＳ Ｐゴシック" pitchFamily="34" charset="-128"/>
              </a:rPr>
              <a:t>les élèves faibles scolairement</a:t>
            </a:r>
          </a:p>
          <a:p>
            <a:pPr eaLnBrk="1" hangingPunct="1">
              <a:buFont typeface="Wingdings" panose="05000000000000000000" pitchFamily="2" charset="2"/>
              <a:buChar char="Ø"/>
            </a:pPr>
            <a:r>
              <a:rPr lang="fr-CH" dirty="0" smtClean="0">
                <a:latin typeface="Arial" pitchFamily="34" charset="0"/>
                <a:ea typeface="ＭＳ Ｐゴシック" pitchFamily="34" charset="-128"/>
              </a:rPr>
              <a:t>combler </a:t>
            </a:r>
            <a:r>
              <a:rPr lang="fr-CH" dirty="0">
                <a:latin typeface="Arial" pitchFamily="34" charset="0"/>
                <a:ea typeface="ＭＳ Ｐゴシック" pitchFamily="34" charset="-128"/>
              </a:rPr>
              <a:t>les trous</a:t>
            </a:r>
          </a:p>
          <a:p>
            <a:pPr eaLnBrk="1" hangingPunct="1">
              <a:buFont typeface="Wingdings" panose="05000000000000000000" pitchFamily="2" charset="2"/>
              <a:buChar char="Ø"/>
            </a:pPr>
            <a:r>
              <a:rPr lang="fr-CH" dirty="0" smtClean="0">
                <a:latin typeface="Arial" pitchFamily="34" charset="0"/>
                <a:ea typeface="ＭＳ Ｐゴシック" pitchFamily="34" charset="-128"/>
              </a:rPr>
              <a:t>favoriser </a:t>
            </a:r>
            <a:r>
              <a:rPr lang="fr-CH" dirty="0">
                <a:latin typeface="Arial" pitchFamily="34" charset="0"/>
                <a:ea typeface="ＭＳ Ｐゴシック" pitchFamily="34" charset="-128"/>
              </a:rPr>
              <a:t>certaines branches </a:t>
            </a:r>
            <a:r>
              <a:rPr lang="fr-CH" dirty="0" smtClean="0">
                <a:latin typeface="Arial" pitchFamily="34" charset="0"/>
                <a:ea typeface="ＭＳ Ｐゴシック" pitchFamily="34" charset="-128"/>
              </a:rPr>
              <a:t>professionnelles</a:t>
            </a:r>
          </a:p>
          <a:p>
            <a:pPr eaLnBrk="1" hangingPunct="1">
              <a:buFont typeface="Wingdings" panose="05000000000000000000" pitchFamily="2" charset="2"/>
              <a:buChar char="Ø"/>
            </a:pPr>
            <a:r>
              <a:rPr lang="fr-CH" dirty="0">
                <a:latin typeface="Arial" pitchFamily="34" charset="0"/>
                <a:ea typeface="ＭＳ Ｐゴシック" pitchFamily="34" charset="-128"/>
              </a:rPr>
              <a:t>e</a:t>
            </a:r>
            <a:r>
              <a:rPr lang="fr-CH" dirty="0" smtClean="0">
                <a:latin typeface="Arial" pitchFamily="34" charset="0"/>
                <a:ea typeface="ＭＳ Ｐゴシック" pitchFamily="34" charset="-128"/>
              </a:rPr>
              <a:t>ffectuer du placement</a:t>
            </a:r>
            <a:endParaRPr lang="fr-CH" dirty="0">
              <a:latin typeface="Arial" pitchFamily="34" charset="0"/>
              <a:ea typeface="ＭＳ Ｐゴシック" pitchFamily="34" charset="-128"/>
            </a:endParaRPr>
          </a:p>
        </p:txBody>
      </p:sp>
      <p:pic>
        <p:nvPicPr>
          <p:cNvPr id="86018" name="Picture 2" descr="http://1.bp.blogspot.com/-vXpZEebuU88/UfGDywM1xPI/AAAAAAAAB7M/-geqjvR-fZY/s1600/yesno.pn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7230988" y="1326713"/>
            <a:ext cx="1229444" cy="12131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1.bp.blogspot.com/-vXpZEebuU88/UfGDywM1xPI/AAAAAAAAB7M/-geqjvR-fZY/s1600/yesno.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7230988" y="3931387"/>
            <a:ext cx="1229444" cy="121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62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6018"/>
                                        </p:tgtEl>
                                        <p:attrNameLst>
                                          <p:attrName>style.visibility</p:attrName>
                                        </p:attrNameLst>
                                      </p:cBhvr>
                                      <p:to>
                                        <p:strVal val="visible"/>
                                      </p:to>
                                    </p:set>
                                    <p:anim calcmode="lin" valueType="num">
                                      <p:cBhvr>
                                        <p:cTn id="11" dur="1250" fill="hold"/>
                                        <p:tgtEl>
                                          <p:spTgt spid="86018"/>
                                        </p:tgtEl>
                                        <p:attrNameLst>
                                          <p:attrName>ppt_w</p:attrName>
                                        </p:attrNameLst>
                                      </p:cBhvr>
                                      <p:tavLst>
                                        <p:tav tm="0">
                                          <p:val>
                                            <p:fltVal val="0"/>
                                          </p:val>
                                        </p:tav>
                                        <p:tav tm="100000">
                                          <p:val>
                                            <p:strVal val="#ppt_w"/>
                                          </p:val>
                                        </p:tav>
                                      </p:tavLst>
                                    </p:anim>
                                    <p:anim calcmode="lin" valueType="num">
                                      <p:cBhvr>
                                        <p:cTn id="12" dur="1250" fill="hold"/>
                                        <p:tgtEl>
                                          <p:spTgt spid="86018"/>
                                        </p:tgtEl>
                                        <p:attrNameLst>
                                          <p:attrName>ppt_h</p:attrName>
                                        </p:attrNameLst>
                                      </p:cBhvr>
                                      <p:tavLst>
                                        <p:tav tm="0">
                                          <p:val>
                                            <p:fltVal val="0"/>
                                          </p:val>
                                        </p:tav>
                                        <p:tav tm="100000">
                                          <p:val>
                                            <p:strVal val="#ppt_h"/>
                                          </p:val>
                                        </p:tav>
                                      </p:tavLst>
                                    </p:anim>
                                    <p:animEffect transition="in" filter="fade">
                                      <p:cBhvr>
                                        <p:cTn id="13" dur="1250"/>
                                        <p:tgtEl>
                                          <p:spTgt spid="86018"/>
                                        </p:tgtEl>
                                      </p:cBhvr>
                                    </p:animEffect>
                                  </p:childTnLst>
                                </p:cTn>
                              </p:par>
                            </p:childTnLst>
                          </p:cTn>
                        </p:par>
                        <p:par>
                          <p:cTn id="14" fill="hold">
                            <p:stCondLst>
                              <p:cond delay="225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325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425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525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par>
                          <p:cTn id="30" fill="hold">
                            <p:stCondLst>
                              <p:cond delay="625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childTnLst>
                                </p:cTn>
                              </p:par>
                            </p:childTnLst>
                          </p:cTn>
                        </p:par>
                        <p:par>
                          <p:cTn id="39" fill="hold">
                            <p:stCondLst>
                              <p:cond delay="1000"/>
                            </p:stCondLst>
                            <p:childTnLst>
                              <p:par>
                                <p:cTn id="40" presetID="53" presetClass="entr" presetSubtype="16"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250" fill="hold"/>
                                        <p:tgtEl>
                                          <p:spTgt spid="5"/>
                                        </p:tgtEl>
                                        <p:attrNameLst>
                                          <p:attrName>ppt_w</p:attrName>
                                        </p:attrNameLst>
                                      </p:cBhvr>
                                      <p:tavLst>
                                        <p:tav tm="0">
                                          <p:val>
                                            <p:fltVal val="0"/>
                                          </p:val>
                                        </p:tav>
                                        <p:tav tm="100000">
                                          <p:val>
                                            <p:strVal val="#ppt_w"/>
                                          </p:val>
                                        </p:tav>
                                      </p:tavLst>
                                    </p:anim>
                                    <p:anim calcmode="lin" valueType="num">
                                      <p:cBhvr>
                                        <p:cTn id="43" dur="1250" fill="hold"/>
                                        <p:tgtEl>
                                          <p:spTgt spid="5"/>
                                        </p:tgtEl>
                                        <p:attrNameLst>
                                          <p:attrName>ppt_h</p:attrName>
                                        </p:attrNameLst>
                                      </p:cBhvr>
                                      <p:tavLst>
                                        <p:tav tm="0">
                                          <p:val>
                                            <p:fltVal val="0"/>
                                          </p:val>
                                        </p:tav>
                                        <p:tav tm="100000">
                                          <p:val>
                                            <p:strVal val="#ppt_h"/>
                                          </p:val>
                                        </p:tav>
                                      </p:tavLst>
                                    </p:anim>
                                    <p:animEffect transition="in" filter="fade">
                                      <p:cBhvr>
                                        <p:cTn id="44" dur="1250"/>
                                        <p:tgtEl>
                                          <p:spTgt spid="5"/>
                                        </p:tgtEl>
                                      </p:cBhvr>
                                    </p:animEffec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childTnLst>
                                </p:cTn>
                              </p:par>
                            </p:childTnLst>
                          </p:cTn>
                        </p:par>
                        <p:par>
                          <p:cTn id="49" fill="hold">
                            <p:stCondLst>
                              <p:cond delay="3250"/>
                            </p:stCondLst>
                            <p:childTnLst>
                              <p:par>
                                <p:cTn id="50" presetID="10" presetClass="entr" presetSubtype="0"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childTnLst>
                                </p:cTn>
                              </p:par>
                            </p:childTnLst>
                          </p:cTn>
                        </p:par>
                        <p:par>
                          <p:cTn id="57" fill="hold">
                            <p:stCondLst>
                              <p:cond delay="5250"/>
                            </p:stCondLst>
                            <p:childTnLst>
                              <p:par>
                                <p:cTn id="58" presetID="10" presetClass="entr" presetSubtype="0" fill="hold" grpId="0" nodeType="after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fade">
                                      <p:cBhvr>
                                        <p:cTn id="60" dur="1000"/>
                                        <p:tgtEl>
                                          <p:spTgt spid="3">
                                            <p:txEl>
                                              <p:pRg st="11" end="11"/>
                                            </p:txEl>
                                          </p:spTgt>
                                        </p:tgtEl>
                                      </p:cBhvr>
                                    </p:animEffect>
                                  </p:childTnLst>
                                </p:cTn>
                              </p:par>
                            </p:childTnLst>
                          </p:cTn>
                        </p:par>
                        <p:par>
                          <p:cTn id="61" fill="hold">
                            <p:stCondLst>
                              <p:cond delay="6250"/>
                            </p:stCondLst>
                            <p:childTnLst>
                              <p:par>
                                <p:cTn id="62" presetID="10" presetClass="entr" presetSubtype="0" fill="hold" grpId="0" nodeType="after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42300" cy="474489"/>
          </a:xfrm>
        </p:spPr>
        <p:txBody>
          <a:bodyPr/>
          <a:lstStyle/>
          <a:p>
            <a:r>
              <a:rPr lang="fr-CH" dirty="0" smtClean="0"/>
              <a:t>Orientation et formation en Suisse </a:t>
            </a:r>
            <a:endParaRPr lang="fr-CH" dirty="0"/>
          </a:p>
        </p:txBody>
      </p:sp>
      <p:sp>
        <p:nvSpPr>
          <p:cNvPr id="3" name="Espace réservé du texte 2"/>
          <p:cNvSpPr>
            <a:spLocks noGrp="1"/>
          </p:cNvSpPr>
          <p:nvPr>
            <p:ph type="body" sz="quarter" idx="12"/>
          </p:nvPr>
        </p:nvSpPr>
        <p:spPr>
          <a:xfrm>
            <a:off x="457200" y="1767141"/>
            <a:ext cx="8242300" cy="1692771"/>
          </a:xfrm>
        </p:spPr>
        <p:txBody>
          <a:bodyPr/>
          <a:lstStyle/>
          <a:p>
            <a:pPr marL="342900" indent="-342900">
              <a:buFont typeface="Wingdings" panose="05000000000000000000" pitchFamily="2" charset="2"/>
              <a:buChar char="§"/>
            </a:pPr>
            <a:r>
              <a:rPr lang="fr-CH" dirty="0" smtClean="0"/>
              <a:t>Une chance : multiplicité et perméabilité de l’offre de formation en Suisse</a:t>
            </a:r>
          </a:p>
          <a:p>
            <a:pPr marL="342900" indent="-342900">
              <a:buFont typeface="Wingdings" panose="05000000000000000000" pitchFamily="2" charset="2"/>
              <a:buChar char="§"/>
            </a:pPr>
            <a:r>
              <a:rPr lang="fr-CH" dirty="0" smtClean="0"/>
              <a:t>Une difficulté : méconnaissance des voies de formation et de gestion de carrière du public</a:t>
            </a:r>
          </a:p>
          <a:p>
            <a:pPr marL="342900" indent="-342900">
              <a:buFont typeface="Wingdings" panose="05000000000000000000" pitchFamily="2" charset="2"/>
              <a:buChar char="§"/>
            </a:pPr>
            <a:r>
              <a:rPr lang="fr-CH" dirty="0" smtClean="0"/>
              <a:t>Un défi : life long </a:t>
            </a:r>
            <a:r>
              <a:rPr lang="fr-CH" dirty="0" err="1" smtClean="0"/>
              <a:t>learning</a:t>
            </a:r>
            <a:r>
              <a:rPr lang="fr-CH" dirty="0" smtClean="0"/>
              <a:t> – life long guidance</a:t>
            </a:r>
            <a:endParaRPr lang="fr-CH" dirty="0"/>
          </a:p>
        </p:txBody>
      </p:sp>
      <p:pic>
        <p:nvPicPr>
          <p:cNvPr id="151554" name="Picture 2" descr="la chance dans le tr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10" y="3717032"/>
            <a:ext cx="37719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645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42300" cy="1897955"/>
          </a:xfrm>
        </p:spPr>
        <p:txBody>
          <a:bodyPr/>
          <a:lstStyle/>
          <a:p>
            <a:r>
              <a:rPr lang="fr-CH" dirty="0" smtClean="0"/>
              <a:t>Mais les analyses annoncent un manque de milliers de personnes spécialisées sur </a:t>
            </a:r>
            <a:r>
              <a:rPr lang="fr-CH" dirty="0"/>
              <a:t>le marché du travail !</a:t>
            </a:r>
            <a:r>
              <a:rPr lang="fr-CH" dirty="0" smtClean="0"/>
              <a:t/>
            </a:r>
            <a:br>
              <a:rPr lang="fr-CH" dirty="0" smtClean="0"/>
            </a:br>
            <a:r>
              <a:rPr lang="fr-CH" dirty="0"/>
              <a:t>—</a:t>
            </a:r>
          </a:p>
        </p:txBody>
      </p:sp>
      <p:sp>
        <p:nvSpPr>
          <p:cNvPr id="3" name="Espace réservé du texte 2"/>
          <p:cNvSpPr>
            <a:spLocks noGrp="1"/>
          </p:cNvSpPr>
          <p:nvPr>
            <p:ph type="body" sz="quarter" idx="12"/>
          </p:nvPr>
        </p:nvSpPr>
        <p:spPr>
          <a:xfrm>
            <a:off x="457200" y="3645024"/>
            <a:ext cx="8242300" cy="1846659"/>
          </a:xfrm>
        </p:spPr>
        <p:txBody>
          <a:bodyPr/>
          <a:lstStyle/>
          <a:p>
            <a:r>
              <a:rPr lang="fr-CH" dirty="0" smtClean="0"/>
              <a:t>OPUC / stratégie nationale</a:t>
            </a:r>
          </a:p>
          <a:p>
            <a:pPr marL="342900" indent="-342900">
              <a:buFont typeface="Wingdings" panose="05000000000000000000" pitchFamily="2" charset="2"/>
              <a:buChar char="Ø"/>
            </a:pPr>
            <a:r>
              <a:rPr lang="fr-CH" dirty="0" smtClean="0"/>
              <a:t>Life long guidance auprès de tous les publics</a:t>
            </a:r>
          </a:p>
          <a:p>
            <a:pPr marL="342900" indent="-342900">
              <a:buFont typeface="Wingdings" panose="05000000000000000000" pitchFamily="2" charset="2"/>
              <a:buChar char="Ø"/>
            </a:pPr>
            <a:r>
              <a:rPr lang="fr-CH" dirty="0" smtClean="0"/>
              <a:t>Compétences de gestion de carrière</a:t>
            </a:r>
          </a:p>
          <a:p>
            <a:pPr marL="342900" indent="-342900">
              <a:buFont typeface="Wingdings" panose="05000000000000000000" pitchFamily="2" charset="2"/>
              <a:buChar char="Ø"/>
            </a:pPr>
            <a:r>
              <a:rPr lang="fr-CH" dirty="0" smtClean="0"/>
              <a:t>Conseil dans les EP ? Conseil aux adultes ?</a:t>
            </a:r>
            <a:endParaRPr lang="fr-CH" dirty="0"/>
          </a:p>
          <a:p>
            <a:pPr marL="342900" indent="-342900">
              <a:buFont typeface="Wingdings" panose="05000000000000000000" pitchFamily="2" charset="2"/>
              <a:buChar char="Ø"/>
            </a:pPr>
            <a:r>
              <a:rPr lang="fr-CH" dirty="0" smtClean="0"/>
              <a:t>Viser la spécialisation et le perfectionnement</a:t>
            </a:r>
            <a:endParaRPr lang="fr-CH" dirty="0"/>
          </a:p>
        </p:txBody>
      </p:sp>
      <p:sp>
        <p:nvSpPr>
          <p:cNvPr id="5" name="Espace réservé du texte 3"/>
          <p:cNvSpPr>
            <a:spLocks noGrp="1"/>
          </p:cNvSpPr>
          <p:nvPr>
            <p:ph type="body" sz="quarter" idx="13"/>
          </p:nvPr>
        </p:nvSpPr>
        <p:spPr>
          <a:xfrm>
            <a:off x="457200" y="2301840"/>
            <a:ext cx="8242300" cy="815608"/>
          </a:xfrm>
        </p:spPr>
        <p:txBody>
          <a:bodyPr/>
          <a:lstStyle/>
          <a:p>
            <a:r>
              <a:rPr lang="fr-CH" dirty="0" smtClean="0"/>
              <a:t>Comment </a:t>
            </a:r>
            <a:r>
              <a:rPr lang="fr-CH" dirty="0"/>
              <a:t>combler ce manque de profils spécialisé ?</a:t>
            </a:r>
          </a:p>
          <a:p>
            <a:r>
              <a:rPr lang="fr-CH" dirty="0"/>
              <a:t>Quels rôles ? </a:t>
            </a:r>
          </a:p>
        </p:txBody>
      </p:sp>
    </p:spTree>
    <p:extLst>
      <p:ext uri="{BB962C8B-B14F-4D97-AF65-F5344CB8AC3E}">
        <p14:creationId xmlns:p14="http://schemas.microsoft.com/office/powerpoint/2010/main" val="1714250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42300" cy="948978"/>
          </a:xfrm>
        </p:spPr>
        <p:txBody>
          <a:bodyPr/>
          <a:lstStyle/>
          <a:p>
            <a:r>
              <a:rPr lang="fr-CH" dirty="0"/>
              <a:t>R</a:t>
            </a:r>
            <a:r>
              <a:rPr lang="fr-CH" dirty="0" smtClean="0"/>
              <a:t>ôle des employeurs et du marché du travail?</a:t>
            </a:r>
            <a:endParaRPr lang="fr-CH" dirty="0"/>
          </a:p>
        </p:txBody>
      </p:sp>
      <p:sp>
        <p:nvSpPr>
          <p:cNvPr id="3" name="Espace réservé du texte 2"/>
          <p:cNvSpPr>
            <a:spLocks noGrp="1"/>
          </p:cNvSpPr>
          <p:nvPr>
            <p:ph type="body" sz="quarter" idx="12"/>
          </p:nvPr>
        </p:nvSpPr>
        <p:spPr>
          <a:xfrm>
            <a:off x="457200" y="1767141"/>
            <a:ext cx="8242300" cy="1077218"/>
          </a:xfrm>
        </p:spPr>
        <p:txBody>
          <a:bodyPr/>
          <a:lstStyle/>
          <a:p>
            <a:pPr marL="342900" indent="-342900">
              <a:buFont typeface="Arial" panose="020B0604020202020204" pitchFamily="34" charset="0"/>
              <a:buChar char="•"/>
            </a:pPr>
            <a:r>
              <a:rPr lang="fr-CH" dirty="0" smtClean="0"/>
              <a:t>Soutien de la maturité professionnelle pendant la FPI</a:t>
            </a:r>
          </a:p>
          <a:p>
            <a:pPr marL="342900" indent="-342900">
              <a:buFont typeface="Arial" panose="020B0604020202020204" pitchFamily="34" charset="0"/>
              <a:buChar char="•"/>
            </a:pPr>
            <a:r>
              <a:rPr lang="fr-CH" dirty="0" smtClean="0"/>
              <a:t>Réfléchir à la relève de son propre domaine professionnel</a:t>
            </a:r>
          </a:p>
          <a:p>
            <a:pPr marL="342900" indent="-342900">
              <a:buFont typeface="Arial" panose="020B0604020202020204" pitchFamily="34" charset="0"/>
              <a:buChar char="•"/>
            </a:pPr>
            <a:r>
              <a:rPr lang="fr-CH" dirty="0" smtClean="0"/>
              <a:t>Départ des bons collaborateurs vers des spécialisations</a:t>
            </a:r>
            <a:endParaRPr lang="fr-CH" dirty="0"/>
          </a:p>
        </p:txBody>
      </p:sp>
      <p:pic>
        <p:nvPicPr>
          <p:cNvPr id="152586" name="Picture 10" descr="https://cdn.ttgtmedia.com/visuals/ComputerWeekly/Hero%20Images/software-upgrade-fotalia_searchsitetablet_520X1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717032"/>
            <a:ext cx="49530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66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42300" cy="474489"/>
          </a:xfrm>
        </p:spPr>
        <p:txBody>
          <a:bodyPr/>
          <a:lstStyle/>
          <a:p>
            <a:r>
              <a:rPr lang="fr-CH" dirty="0" smtClean="0"/>
              <a:t>Vos questions</a:t>
            </a:r>
            <a:endParaRPr lang="fr-CH" dirty="0"/>
          </a:p>
        </p:txBody>
      </p:sp>
      <p:pic>
        <p:nvPicPr>
          <p:cNvPr id="153602" name="Picture 2" descr="Résultat de recherche d'images pour &quot;ask&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59611"/>
            <a:ext cx="4924775" cy="315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1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marL="0" indent="0"/>
            <a:r>
              <a:rPr lang="de-CH" altLang="de-DE" dirty="0" err="1" smtClean="0"/>
              <a:t>Stratégie</a:t>
            </a:r>
            <a:r>
              <a:rPr lang="de-CH" altLang="de-DE" dirty="0" smtClean="0"/>
              <a:t> nationale de </a:t>
            </a:r>
            <a:r>
              <a:rPr lang="de-CH" altLang="de-DE" dirty="0" err="1" smtClean="0"/>
              <a:t>l’OPUC</a:t>
            </a:r>
            <a:endParaRPr lang="de-CH" altLang="de-DE" dirty="0" smtClean="0"/>
          </a:p>
        </p:txBody>
      </p:sp>
      <p:sp>
        <p:nvSpPr>
          <p:cNvPr id="8195" name="Inhaltsplatzhalter 1"/>
          <p:cNvSpPr>
            <a:spLocks noGrp="1"/>
          </p:cNvSpPr>
          <p:nvPr>
            <p:ph idx="1"/>
          </p:nvPr>
        </p:nvSpPr>
        <p:spPr/>
        <p:txBody>
          <a:bodyPr/>
          <a:lstStyle/>
          <a:p>
            <a:endParaRPr lang="fr-CH" altLang="fr-FR" smtClean="0"/>
          </a:p>
        </p:txBody>
      </p:sp>
      <p:pic>
        <p:nvPicPr>
          <p:cNvPr id="819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44625"/>
            <a:ext cx="72961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07920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noChangeArrowheads="1"/>
          </p:cNvSpPr>
          <p:nvPr>
            <p:ph type="title"/>
          </p:nvPr>
        </p:nvSpPr>
        <p:spPr>
          <a:xfrm>
            <a:off x="682625" y="476250"/>
            <a:ext cx="7739063" cy="760413"/>
          </a:xfrm>
        </p:spPr>
        <p:txBody>
          <a:bodyPr/>
          <a:lstStyle/>
          <a:p>
            <a:pPr marL="0" indent="0"/>
            <a:r>
              <a:rPr lang="de-CH" altLang="de-DE" smtClean="0"/>
              <a:t>Contexte</a:t>
            </a:r>
          </a:p>
        </p:txBody>
      </p:sp>
      <p:sp>
        <p:nvSpPr>
          <p:cNvPr id="10243" name="Inhaltsplatzhalter 2"/>
          <p:cNvSpPr>
            <a:spLocks noGrp="1" noChangeArrowheads="1"/>
          </p:cNvSpPr>
          <p:nvPr>
            <p:ph idx="1"/>
          </p:nvPr>
        </p:nvSpPr>
        <p:spPr>
          <a:xfrm>
            <a:off x="771525" y="1052513"/>
            <a:ext cx="8264525" cy="4321175"/>
          </a:xfrm>
        </p:spPr>
        <p:txBody>
          <a:bodyPr/>
          <a:lstStyle/>
          <a:p>
            <a:r>
              <a:rPr lang="de-CH" altLang="de-DE" dirty="0" err="1" smtClean="0"/>
              <a:t>Changement</a:t>
            </a:r>
            <a:r>
              <a:rPr lang="de-CH" altLang="de-DE" dirty="0" smtClean="0"/>
              <a:t> de </a:t>
            </a:r>
            <a:r>
              <a:rPr lang="de-CH" altLang="de-DE" dirty="0" err="1" smtClean="0"/>
              <a:t>paradigme</a:t>
            </a:r>
            <a:r>
              <a:rPr lang="de-CH" altLang="de-DE" dirty="0" smtClean="0"/>
              <a:t> </a:t>
            </a:r>
            <a:r>
              <a:rPr lang="de-CH" altLang="de-DE" dirty="0" err="1" smtClean="0"/>
              <a:t>selon</a:t>
            </a:r>
            <a:r>
              <a:rPr lang="de-CH" altLang="de-DE" dirty="0" smtClean="0"/>
              <a:t> «</a:t>
            </a:r>
            <a:r>
              <a:rPr lang="de-CH" altLang="de-DE" dirty="0" err="1" smtClean="0"/>
              <a:t>rapport</a:t>
            </a:r>
            <a:r>
              <a:rPr lang="de-CH" altLang="de-DE" dirty="0" smtClean="0"/>
              <a:t> </a:t>
            </a:r>
            <a:r>
              <a:rPr lang="de-CH" altLang="de-DE" dirty="0" err="1" smtClean="0"/>
              <a:t>Hirschi</a:t>
            </a:r>
            <a:r>
              <a:rPr lang="de-CH" altLang="de-DE" dirty="0" smtClean="0"/>
              <a:t>»: </a:t>
            </a:r>
            <a:r>
              <a:rPr lang="de-CH" altLang="de-DE" dirty="0" smtClean="0">
                <a:sym typeface="Wingdings" panose="05000000000000000000" pitchFamily="2" charset="2"/>
              </a:rPr>
              <a:t> du </a:t>
            </a:r>
            <a:r>
              <a:rPr lang="de-CH" altLang="de-DE" dirty="0" err="1" smtClean="0">
                <a:sym typeface="Wingdings" panose="05000000000000000000" pitchFamily="2" charset="2"/>
              </a:rPr>
              <a:t>conseil</a:t>
            </a:r>
            <a:r>
              <a:rPr lang="de-CH" altLang="de-DE" dirty="0" smtClean="0">
                <a:sym typeface="Wingdings" panose="05000000000000000000" pitchFamily="2" charset="2"/>
              </a:rPr>
              <a:t> en </a:t>
            </a:r>
            <a:r>
              <a:rPr lang="de-CH" altLang="de-DE" dirty="0" err="1" smtClean="0">
                <a:sym typeface="Wingdings" panose="05000000000000000000" pitchFamily="2" charset="2"/>
              </a:rPr>
              <a:t>matière</a:t>
            </a:r>
            <a:r>
              <a:rPr lang="de-CH" altLang="de-DE" dirty="0" smtClean="0">
                <a:sym typeface="Wingdings" panose="05000000000000000000" pitchFamily="2" charset="2"/>
              </a:rPr>
              <a:t> de </a:t>
            </a:r>
            <a:r>
              <a:rPr lang="de-CH" altLang="de-DE" dirty="0" err="1" smtClean="0">
                <a:sym typeface="Wingdings" panose="05000000000000000000" pitchFamily="2" charset="2"/>
              </a:rPr>
              <a:t>formation</a:t>
            </a:r>
            <a:r>
              <a:rPr lang="de-CH" altLang="de-DE" dirty="0" smtClean="0">
                <a:sym typeface="Wingdings" panose="05000000000000000000" pitchFamily="2" charset="2"/>
              </a:rPr>
              <a:t> et de </a:t>
            </a:r>
            <a:r>
              <a:rPr lang="de-CH" altLang="de-DE" dirty="0" err="1" smtClean="0">
                <a:sym typeface="Wingdings" panose="05000000000000000000" pitchFamily="2" charset="2"/>
              </a:rPr>
              <a:t>formation</a:t>
            </a:r>
            <a:r>
              <a:rPr lang="de-CH" altLang="de-DE" dirty="0" smtClean="0">
                <a:sym typeface="Wingdings" panose="05000000000000000000" pitchFamily="2" charset="2"/>
              </a:rPr>
              <a:t> </a:t>
            </a:r>
            <a:r>
              <a:rPr lang="de-CH" altLang="de-DE" dirty="0" err="1" smtClean="0">
                <a:sym typeface="Wingdings" panose="05000000000000000000" pitchFamily="2" charset="2"/>
              </a:rPr>
              <a:t>continue</a:t>
            </a:r>
            <a:r>
              <a:rPr lang="de-CH" altLang="de-DE" dirty="0" smtClean="0">
                <a:sym typeface="Wingdings" panose="05000000000000000000" pitchFamily="2" charset="2"/>
              </a:rPr>
              <a:t> à la </a:t>
            </a:r>
            <a:r>
              <a:rPr lang="de-CH" altLang="de-DE" dirty="0" err="1" smtClean="0">
                <a:sym typeface="Wingdings" panose="05000000000000000000" pitchFamily="2" charset="2"/>
              </a:rPr>
              <a:t>promotion</a:t>
            </a:r>
            <a:r>
              <a:rPr lang="de-CH" altLang="de-DE" dirty="0" smtClean="0">
                <a:sym typeface="Wingdings" panose="05000000000000000000" pitchFamily="2" charset="2"/>
              </a:rPr>
              <a:t> de </a:t>
            </a:r>
            <a:r>
              <a:rPr lang="de-CH" altLang="de-DE" dirty="0" err="1" smtClean="0">
                <a:sym typeface="Wingdings" panose="05000000000000000000" pitchFamily="2" charset="2"/>
              </a:rPr>
              <a:t>compétences</a:t>
            </a:r>
            <a:r>
              <a:rPr lang="de-CH" altLang="de-DE" dirty="0" smtClean="0">
                <a:sym typeface="Wingdings" panose="05000000000000000000" pitchFamily="2" charset="2"/>
              </a:rPr>
              <a:t> en </a:t>
            </a:r>
            <a:r>
              <a:rPr lang="de-CH" altLang="de-DE" dirty="0" err="1" smtClean="0">
                <a:sym typeface="Wingdings" panose="05000000000000000000" pitchFamily="2" charset="2"/>
              </a:rPr>
              <a:t>matière</a:t>
            </a:r>
            <a:r>
              <a:rPr lang="de-CH" altLang="de-DE" dirty="0" smtClean="0">
                <a:sym typeface="Wingdings" panose="05000000000000000000" pitchFamily="2" charset="2"/>
              </a:rPr>
              <a:t> de </a:t>
            </a:r>
            <a:r>
              <a:rPr lang="de-CH" altLang="de-DE" dirty="0" err="1" smtClean="0">
                <a:sym typeface="Wingdings" panose="05000000000000000000" pitchFamily="2" charset="2"/>
              </a:rPr>
              <a:t>conception</a:t>
            </a:r>
            <a:r>
              <a:rPr lang="de-CH" altLang="de-DE" dirty="0" smtClean="0">
                <a:sym typeface="Wingdings" panose="05000000000000000000" pitchFamily="2" charset="2"/>
              </a:rPr>
              <a:t> de </a:t>
            </a:r>
            <a:r>
              <a:rPr lang="de-CH" altLang="de-DE" dirty="0" err="1" smtClean="0">
                <a:sym typeface="Wingdings" panose="05000000000000000000" pitchFamily="2" charset="2"/>
              </a:rPr>
              <a:t>carrière</a:t>
            </a:r>
            <a:endParaRPr lang="de-CH" altLang="de-DE" dirty="0" smtClean="0">
              <a:sym typeface="Wingdings" panose="05000000000000000000" pitchFamily="2" charset="2"/>
            </a:endParaRPr>
          </a:p>
          <a:p>
            <a:r>
              <a:rPr lang="de-CH" altLang="de-DE" dirty="0" smtClean="0">
                <a:sym typeface="Wingdings" panose="05000000000000000000" pitchFamily="2" charset="2"/>
              </a:rPr>
              <a:t>European Life Long </a:t>
            </a:r>
            <a:r>
              <a:rPr lang="de-CH" altLang="de-DE" dirty="0" err="1" smtClean="0">
                <a:sym typeface="Wingdings" panose="05000000000000000000" pitchFamily="2" charset="2"/>
              </a:rPr>
              <a:t>Guidance</a:t>
            </a:r>
            <a:r>
              <a:rPr lang="de-CH" altLang="de-DE" dirty="0" smtClean="0">
                <a:sym typeface="Wingdings" panose="05000000000000000000" pitchFamily="2" charset="2"/>
              </a:rPr>
              <a:t> </a:t>
            </a:r>
            <a:r>
              <a:rPr lang="de-CH" altLang="de-DE" dirty="0" err="1" smtClean="0">
                <a:sym typeface="Wingdings" panose="05000000000000000000" pitchFamily="2" charset="2"/>
              </a:rPr>
              <a:t>Policy</a:t>
            </a:r>
            <a:endParaRPr lang="de-CH" altLang="de-DE" dirty="0" smtClean="0">
              <a:sym typeface="Wingdings" panose="05000000000000000000" pitchFamily="2" charset="2"/>
            </a:endParaRPr>
          </a:p>
          <a:p>
            <a:r>
              <a:rPr lang="de-CH" altLang="de-DE" dirty="0" smtClean="0">
                <a:sym typeface="Wingdings" panose="05000000000000000000" pitchFamily="2" charset="2"/>
              </a:rPr>
              <a:t>Suisse:</a:t>
            </a:r>
            <a:br>
              <a:rPr lang="de-CH" altLang="de-DE" dirty="0" smtClean="0">
                <a:sym typeface="Wingdings" panose="05000000000000000000" pitchFamily="2" charset="2"/>
              </a:rPr>
            </a:br>
            <a:r>
              <a:rPr lang="de-CH" altLang="de-DE" dirty="0" smtClean="0">
                <a:sym typeface="Wingdings" panose="05000000000000000000" pitchFamily="2" charset="2"/>
              </a:rPr>
              <a:t> </a:t>
            </a:r>
            <a:r>
              <a:rPr lang="de-CH" altLang="de-DE" dirty="0" err="1" smtClean="0">
                <a:sym typeface="Wingdings" panose="05000000000000000000" pitchFamily="2" charset="2"/>
              </a:rPr>
              <a:t>bonnes</a:t>
            </a:r>
            <a:r>
              <a:rPr lang="de-CH" altLang="de-DE" dirty="0" smtClean="0">
                <a:sym typeface="Wingdings" panose="05000000000000000000" pitchFamily="2" charset="2"/>
              </a:rPr>
              <a:t> </a:t>
            </a:r>
            <a:r>
              <a:rPr lang="de-CH" altLang="de-DE" dirty="0" err="1" smtClean="0">
                <a:sym typeface="Wingdings" panose="05000000000000000000" pitchFamily="2" charset="2"/>
              </a:rPr>
              <a:t>structures</a:t>
            </a:r>
            <a:r>
              <a:rPr lang="de-CH" altLang="de-DE" dirty="0" smtClean="0">
                <a:sym typeface="Wingdings" panose="05000000000000000000" pitchFamily="2" charset="2"/>
              </a:rPr>
              <a:t> </a:t>
            </a:r>
            <a:r>
              <a:rPr lang="de-CH" altLang="de-DE" dirty="0" err="1" smtClean="0">
                <a:sym typeface="Wingdings" panose="05000000000000000000" pitchFamily="2" charset="2"/>
              </a:rPr>
              <a:t>dans</a:t>
            </a:r>
            <a:r>
              <a:rPr lang="de-CH" altLang="de-DE" dirty="0" smtClean="0">
                <a:sym typeface="Wingdings" panose="05000000000000000000" pitchFamily="2" charset="2"/>
              </a:rPr>
              <a:t> les </a:t>
            </a:r>
            <a:r>
              <a:rPr lang="de-CH" altLang="de-DE" dirty="0" err="1" smtClean="0">
                <a:sym typeface="Wingdings" panose="05000000000000000000" pitchFamily="2" charset="2"/>
              </a:rPr>
              <a:t>cantons</a:t>
            </a:r>
            <a:r>
              <a:rPr lang="de-CH" altLang="de-DE" dirty="0" smtClean="0">
                <a:sym typeface="Wingdings" panose="05000000000000000000" pitchFamily="2" charset="2"/>
              </a:rPr>
              <a:t/>
            </a:r>
            <a:br>
              <a:rPr lang="de-CH" altLang="de-DE" dirty="0" smtClean="0">
                <a:sym typeface="Wingdings" panose="05000000000000000000" pitchFamily="2" charset="2"/>
              </a:rPr>
            </a:br>
            <a:r>
              <a:rPr lang="de-CH" altLang="de-DE" dirty="0" smtClean="0">
                <a:sym typeface="Wingdings" panose="05000000000000000000" pitchFamily="2" charset="2"/>
              </a:rPr>
              <a:t> </a:t>
            </a:r>
            <a:r>
              <a:rPr lang="de-CH" altLang="de-DE" dirty="0" err="1" smtClean="0">
                <a:sym typeface="Wingdings" panose="05000000000000000000" pitchFamily="2" charset="2"/>
              </a:rPr>
              <a:t>aucune</a:t>
            </a:r>
            <a:r>
              <a:rPr lang="de-CH" altLang="de-DE" dirty="0" smtClean="0">
                <a:sym typeface="Wingdings" panose="05000000000000000000" pitchFamily="2" charset="2"/>
              </a:rPr>
              <a:t> </a:t>
            </a:r>
            <a:r>
              <a:rPr lang="de-CH" altLang="de-DE" dirty="0" err="1" smtClean="0">
                <a:sym typeface="Wingdings" panose="05000000000000000000" pitchFamily="2" charset="2"/>
              </a:rPr>
              <a:t>définition</a:t>
            </a:r>
            <a:r>
              <a:rPr lang="de-CH" altLang="de-DE" dirty="0" smtClean="0">
                <a:sym typeface="Wingdings" panose="05000000000000000000" pitchFamily="2" charset="2"/>
              </a:rPr>
              <a:t> </a:t>
            </a:r>
            <a:r>
              <a:rPr lang="de-CH" altLang="de-DE" dirty="0" err="1" smtClean="0">
                <a:sym typeface="Wingdings" panose="05000000000000000000" pitchFamily="2" charset="2"/>
              </a:rPr>
              <a:t>claire</a:t>
            </a:r>
            <a:r>
              <a:rPr lang="de-CH" altLang="de-DE" dirty="0" smtClean="0">
                <a:sym typeface="Wingdings" panose="05000000000000000000" pitchFamily="2" charset="2"/>
              </a:rPr>
              <a:t> des </a:t>
            </a:r>
            <a:r>
              <a:rPr lang="de-CH" altLang="de-DE" dirty="0" err="1" smtClean="0">
                <a:sym typeface="Wingdings" panose="05000000000000000000" pitchFamily="2" charset="2"/>
              </a:rPr>
              <a:t>tâches</a:t>
            </a:r>
            <a:r>
              <a:rPr lang="de-CH" altLang="de-DE" dirty="0" smtClean="0">
                <a:sym typeface="Wingdings" panose="05000000000000000000" pitchFamily="2" charset="2"/>
              </a:rPr>
              <a:t> de </a:t>
            </a:r>
            <a:r>
              <a:rPr lang="de-CH" altLang="de-DE" dirty="0" err="1" smtClean="0">
                <a:sym typeface="Wingdings" panose="05000000000000000000" pitchFamily="2" charset="2"/>
              </a:rPr>
              <a:t>l’OPUC</a:t>
            </a:r>
            <a:r>
              <a:rPr lang="de-CH" altLang="de-DE" dirty="0" smtClean="0">
                <a:sym typeface="Wingdings" panose="05000000000000000000" pitchFamily="2" charset="2"/>
              </a:rPr>
              <a:t> </a:t>
            </a:r>
            <a:r>
              <a:rPr lang="de-CH" altLang="de-DE" dirty="0" err="1" smtClean="0">
                <a:sym typeface="Wingdings" panose="05000000000000000000" pitchFamily="2" charset="2"/>
              </a:rPr>
              <a:t>dans</a:t>
            </a:r>
            <a:r>
              <a:rPr lang="de-CH" altLang="de-DE" dirty="0" smtClean="0">
                <a:sym typeface="Wingdings" panose="05000000000000000000" pitchFamily="2" charset="2"/>
              </a:rPr>
              <a:t> la </a:t>
            </a:r>
            <a:r>
              <a:rPr lang="de-CH" altLang="de-DE" dirty="0" err="1" smtClean="0">
                <a:sym typeface="Wingdings" panose="05000000000000000000" pitchFamily="2" charset="2"/>
              </a:rPr>
              <a:t>loi</a:t>
            </a:r>
            <a:r>
              <a:rPr lang="de-CH" altLang="de-DE" dirty="0" smtClean="0">
                <a:sym typeface="Wingdings" panose="05000000000000000000" pitchFamily="2" charset="2"/>
              </a:rPr>
              <a:t> </a:t>
            </a:r>
            <a:r>
              <a:rPr lang="de-CH" altLang="de-DE" dirty="0" err="1">
                <a:sym typeface="Wingdings" panose="05000000000000000000" pitchFamily="2" charset="2"/>
              </a:rPr>
              <a:t>f</a:t>
            </a:r>
            <a:r>
              <a:rPr lang="de-CH" altLang="de-DE" dirty="0" err="1" smtClean="0">
                <a:sym typeface="Wingdings" panose="05000000000000000000" pitchFamily="2" charset="2"/>
              </a:rPr>
              <a:t>édérale</a:t>
            </a:r>
            <a:r>
              <a:rPr lang="de-CH" altLang="de-DE" dirty="0" smtClean="0">
                <a:sym typeface="Wingdings" panose="05000000000000000000" pitchFamily="2" charset="2"/>
              </a:rPr>
              <a:t> </a:t>
            </a:r>
            <a:r>
              <a:rPr lang="de-CH" altLang="de-DE" dirty="0" err="1" smtClean="0">
                <a:sym typeface="Wingdings" panose="05000000000000000000" pitchFamily="2" charset="2"/>
              </a:rPr>
              <a:t>sur</a:t>
            </a:r>
            <a:r>
              <a:rPr lang="de-CH" altLang="de-DE" dirty="0" smtClean="0">
                <a:sym typeface="Wingdings" panose="05000000000000000000" pitchFamily="2" charset="2"/>
              </a:rPr>
              <a:t> la </a:t>
            </a:r>
            <a:r>
              <a:rPr lang="de-CH" altLang="de-DE" dirty="0" err="1" smtClean="0">
                <a:sym typeface="Wingdings" panose="05000000000000000000" pitchFamily="2" charset="2"/>
              </a:rPr>
              <a:t>formation</a:t>
            </a:r>
            <a:r>
              <a:rPr lang="de-CH" altLang="de-DE" dirty="0" smtClean="0">
                <a:sym typeface="Wingdings" panose="05000000000000000000" pitchFamily="2" charset="2"/>
              </a:rPr>
              <a:t> professionnelle (</a:t>
            </a:r>
            <a:r>
              <a:rPr lang="de-CH" altLang="de-DE" dirty="0" err="1" smtClean="0">
                <a:sym typeface="Wingdings" panose="05000000000000000000" pitchFamily="2" charset="2"/>
              </a:rPr>
              <a:t>LFPr</a:t>
            </a:r>
            <a:r>
              <a:rPr lang="de-CH" altLang="de-DE" dirty="0" smtClean="0">
                <a:sym typeface="Wingdings" panose="05000000000000000000" pitchFamily="2" charset="2"/>
              </a:rPr>
              <a:t>)</a:t>
            </a:r>
            <a:br>
              <a:rPr lang="de-CH" altLang="de-DE" dirty="0" smtClean="0">
                <a:sym typeface="Wingdings" panose="05000000000000000000" pitchFamily="2" charset="2"/>
              </a:rPr>
            </a:br>
            <a:r>
              <a:rPr lang="de-CH" altLang="de-DE" dirty="0" smtClean="0">
                <a:sym typeface="Wingdings" panose="05000000000000000000" pitchFamily="2" charset="2"/>
              </a:rPr>
              <a:t> </a:t>
            </a:r>
            <a:r>
              <a:rPr lang="fr-CH" altLang="de-DE" dirty="0" smtClean="0">
                <a:sym typeface="Wingdings" panose="05000000000000000000" pitchFamily="2" charset="2"/>
              </a:rPr>
              <a:t>les prestations varient d'un canton à l'autre</a:t>
            </a:r>
            <a:br>
              <a:rPr lang="fr-CH" altLang="de-DE" dirty="0" smtClean="0">
                <a:sym typeface="Wingdings" panose="05000000000000000000" pitchFamily="2" charset="2"/>
              </a:rPr>
            </a:br>
            <a:r>
              <a:rPr lang="fr-CH" altLang="de-DE" dirty="0" smtClean="0">
                <a:sym typeface="Wingdings" panose="05000000000000000000" pitchFamily="2" charset="2"/>
              </a:rPr>
              <a:t> développement continu au niveau national pas assuré</a:t>
            </a:r>
            <a:endParaRPr lang="de-CH" altLang="de-DE" dirty="0" smtClean="0">
              <a:sym typeface="Wingdings" panose="05000000000000000000" pitchFamily="2" charset="2"/>
            </a:endParaRPr>
          </a:p>
        </p:txBody>
      </p:sp>
    </p:spTree>
    <p:extLst>
      <p:ext uri="{BB962C8B-B14F-4D97-AF65-F5344CB8AC3E}">
        <p14:creationId xmlns:p14="http://schemas.microsoft.com/office/powerpoint/2010/main" val="279921746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682625" y="404813"/>
            <a:ext cx="8210550" cy="1162050"/>
          </a:xfrm>
        </p:spPr>
        <p:txBody>
          <a:bodyPr/>
          <a:lstStyle/>
          <a:p>
            <a:pPr marL="0" indent="0"/>
            <a:r>
              <a:rPr lang="de-CH" altLang="de-DE" smtClean="0"/>
              <a:t>Un grand défi: un paysage OPUC très hétérogène </a:t>
            </a:r>
            <a:br>
              <a:rPr lang="de-CH" altLang="de-DE" smtClean="0"/>
            </a:br>
            <a:r>
              <a:rPr lang="de-CH" altLang="de-DE" smtClean="0"/>
              <a:t>EPT (Equivalent plein temps) par canton</a:t>
            </a:r>
          </a:p>
        </p:txBody>
      </p:sp>
      <p:sp>
        <p:nvSpPr>
          <p:cNvPr id="12291" name="Inhaltsplatzhalter 2"/>
          <p:cNvSpPr>
            <a:spLocks noGrp="1"/>
          </p:cNvSpPr>
          <p:nvPr>
            <p:ph idx="1"/>
          </p:nvPr>
        </p:nvSpPr>
        <p:spPr>
          <a:xfrm>
            <a:off x="755650" y="1379538"/>
            <a:ext cx="7561263" cy="3895725"/>
          </a:xfrm>
        </p:spPr>
        <p:txBody>
          <a:bodyPr/>
          <a:lstStyle/>
          <a:p>
            <a:endParaRPr lang="de-CH" altLang="de-DE" smtClean="0"/>
          </a:p>
          <a:p>
            <a:endParaRPr lang="de-CH" altLang="de-DE" smtClean="0"/>
          </a:p>
          <a:p>
            <a:endParaRPr lang="de-CH" altLang="de-DE" smtClean="0"/>
          </a:p>
          <a:p>
            <a:endParaRPr lang="de-CH" altLang="de-DE" smtClean="0"/>
          </a:p>
        </p:txBody>
      </p:sp>
      <p:pic>
        <p:nvPicPr>
          <p:cNvPr id="12292"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341438"/>
            <a:ext cx="7091363"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feld 2"/>
          <p:cNvSpPr txBox="1">
            <a:spLocks noChangeArrowheads="1"/>
          </p:cNvSpPr>
          <p:nvPr/>
        </p:nvSpPr>
        <p:spPr bwMode="auto">
          <a:xfrm>
            <a:off x="682625" y="4953000"/>
            <a:ext cx="38512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MS PGothic" panose="020B0600070205080204" pitchFamily="34" charset="-128"/>
              </a:defRPr>
            </a:lvl1pPr>
            <a:lvl2pPr marL="742950" indent="-285750">
              <a:defRPr sz="2000" b="1">
                <a:solidFill>
                  <a:schemeClr val="tx1"/>
                </a:solidFill>
                <a:latin typeface="Arial" panose="020B0604020202020204" pitchFamily="34" charset="0"/>
                <a:ea typeface="MS PGothic" panose="020B0600070205080204" pitchFamily="34" charset="-128"/>
              </a:defRPr>
            </a:lvl2pPr>
            <a:lvl3pPr marL="1143000" indent="-228600">
              <a:defRPr sz="2000" b="1">
                <a:solidFill>
                  <a:schemeClr val="tx1"/>
                </a:solidFill>
                <a:latin typeface="Arial" panose="020B0604020202020204" pitchFamily="34" charset="0"/>
                <a:ea typeface="MS PGothic" panose="020B0600070205080204" pitchFamily="34" charset="-128"/>
              </a:defRPr>
            </a:lvl3pPr>
            <a:lvl4pPr marL="1600200" indent="-228600">
              <a:defRPr sz="2000" b="1">
                <a:solidFill>
                  <a:schemeClr val="tx1"/>
                </a:solidFill>
                <a:latin typeface="Arial" panose="020B0604020202020204" pitchFamily="34" charset="0"/>
                <a:ea typeface="MS PGothic" panose="020B0600070205080204" pitchFamily="34" charset="-128"/>
              </a:defRPr>
            </a:lvl4pPr>
            <a:lvl5pPr marL="2057400" indent="-228600">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Quelle: across-concept GmbH</a:t>
            </a:r>
            <a:endParaRPr kumimoji="0" lang="fr-CH"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559839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682625" y="333375"/>
            <a:ext cx="8210550" cy="1114425"/>
          </a:xfrm>
        </p:spPr>
        <p:txBody>
          <a:bodyPr/>
          <a:lstStyle/>
          <a:p>
            <a:pPr marL="0" indent="0"/>
            <a:r>
              <a:rPr lang="de-CH" altLang="de-DE" smtClean="0"/>
              <a:t>Un grand défi: un paysage OPUC très hétèrogène</a:t>
            </a:r>
            <a:br>
              <a:rPr lang="de-CH" altLang="de-DE" smtClean="0"/>
            </a:br>
            <a:r>
              <a:rPr lang="de-CH" altLang="de-DE" smtClean="0"/>
              <a:t>EPT par 1000 habitants (âge 15-64)</a:t>
            </a:r>
          </a:p>
        </p:txBody>
      </p:sp>
      <p:sp>
        <p:nvSpPr>
          <p:cNvPr id="14339" name="Inhaltsplatzhalter 2"/>
          <p:cNvSpPr>
            <a:spLocks noGrp="1"/>
          </p:cNvSpPr>
          <p:nvPr>
            <p:ph idx="1"/>
          </p:nvPr>
        </p:nvSpPr>
        <p:spPr>
          <a:xfrm>
            <a:off x="755650" y="1379538"/>
            <a:ext cx="7561263" cy="3895725"/>
          </a:xfrm>
        </p:spPr>
        <p:txBody>
          <a:bodyPr/>
          <a:lstStyle/>
          <a:p>
            <a:endParaRPr lang="de-CH" altLang="de-DE" smtClean="0"/>
          </a:p>
          <a:p>
            <a:endParaRPr lang="de-CH" altLang="de-DE" smtClean="0"/>
          </a:p>
          <a:p>
            <a:endParaRPr lang="de-CH" altLang="de-DE" smtClean="0"/>
          </a:p>
          <a:p>
            <a:endParaRPr lang="de-CH" altLang="de-DE" smtClean="0"/>
          </a:p>
        </p:txBody>
      </p:sp>
      <p:sp>
        <p:nvSpPr>
          <p:cNvPr id="14340" name="Textfeld 2"/>
          <p:cNvSpPr txBox="1">
            <a:spLocks noChangeArrowheads="1"/>
          </p:cNvSpPr>
          <p:nvPr/>
        </p:nvSpPr>
        <p:spPr bwMode="auto">
          <a:xfrm>
            <a:off x="682625" y="4953000"/>
            <a:ext cx="38512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MS PGothic" panose="020B0600070205080204" pitchFamily="34" charset="-128"/>
              </a:defRPr>
            </a:lvl1pPr>
            <a:lvl2pPr marL="742950" indent="-285750">
              <a:defRPr sz="2000" b="1">
                <a:solidFill>
                  <a:schemeClr val="tx1"/>
                </a:solidFill>
                <a:latin typeface="Arial" panose="020B0604020202020204" pitchFamily="34" charset="0"/>
                <a:ea typeface="MS PGothic" panose="020B0600070205080204" pitchFamily="34" charset="-128"/>
              </a:defRPr>
            </a:lvl2pPr>
            <a:lvl3pPr marL="1143000" indent="-228600">
              <a:defRPr sz="2000" b="1">
                <a:solidFill>
                  <a:schemeClr val="tx1"/>
                </a:solidFill>
                <a:latin typeface="Arial" panose="020B0604020202020204" pitchFamily="34" charset="0"/>
                <a:ea typeface="MS PGothic" panose="020B0600070205080204" pitchFamily="34" charset="-128"/>
              </a:defRPr>
            </a:lvl3pPr>
            <a:lvl4pPr marL="1600200" indent="-228600">
              <a:defRPr sz="2000" b="1">
                <a:solidFill>
                  <a:schemeClr val="tx1"/>
                </a:solidFill>
                <a:latin typeface="Arial" panose="020B0604020202020204" pitchFamily="34" charset="0"/>
                <a:ea typeface="MS PGothic" panose="020B0600070205080204" pitchFamily="34" charset="-128"/>
              </a:defRPr>
            </a:lvl4pPr>
            <a:lvl5pPr marL="2057400" indent="-228600">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t>Quelle: across-concept GmbH</a:t>
            </a:r>
            <a:endParaRPr kumimoji="0" lang="fr-CH"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14341"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74750"/>
            <a:ext cx="709136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49824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noChangeArrowheads="1"/>
          </p:cNvSpPr>
          <p:nvPr>
            <p:ph type="title"/>
          </p:nvPr>
        </p:nvSpPr>
        <p:spPr>
          <a:xfrm>
            <a:off x="682625" y="404813"/>
            <a:ext cx="7739063" cy="760412"/>
          </a:xfrm>
        </p:spPr>
        <p:txBody>
          <a:bodyPr/>
          <a:lstStyle/>
          <a:p>
            <a:pPr marL="0" indent="0"/>
            <a:r>
              <a:rPr lang="de-CH" altLang="de-DE" smtClean="0"/>
              <a:t>Quelques prémisses de la stratégie</a:t>
            </a:r>
          </a:p>
        </p:txBody>
      </p:sp>
      <p:sp>
        <p:nvSpPr>
          <p:cNvPr id="18435" name="Inhaltsplatzhalter 2"/>
          <p:cNvSpPr>
            <a:spLocks noGrp="1" noChangeArrowheads="1"/>
          </p:cNvSpPr>
          <p:nvPr>
            <p:ph idx="1"/>
          </p:nvPr>
        </p:nvSpPr>
        <p:spPr>
          <a:xfrm>
            <a:off x="771525" y="942975"/>
            <a:ext cx="8264525" cy="4537075"/>
          </a:xfrm>
        </p:spPr>
        <p:txBody>
          <a:bodyPr/>
          <a:lstStyle/>
          <a:p>
            <a:pPr marL="0" indent="0">
              <a:spcBef>
                <a:spcPts val="1200"/>
              </a:spcBef>
              <a:buFontTx/>
              <a:buNone/>
              <a:defRPr/>
            </a:pPr>
            <a:r>
              <a:rPr lang="fr-CH" altLang="de-DE" dirty="0" smtClean="0"/>
              <a:t>La stratégie doit…</a:t>
            </a:r>
          </a:p>
          <a:p>
            <a:pPr>
              <a:spcBef>
                <a:spcPts val="1200"/>
              </a:spcBef>
              <a:defRPr/>
            </a:pPr>
            <a:r>
              <a:rPr lang="fr-CH" altLang="de-DE" dirty="0" smtClean="0"/>
              <a:t>être forte, mais pragmatique</a:t>
            </a:r>
          </a:p>
          <a:p>
            <a:pPr>
              <a:spcBef>
                <a:spcPts val="1200"/>
              </a:spcBef>
              <a:defRPr/>
            </a:pPr>
            <a:r>
              <a:rPr lang="fr-CH" altLang="de-DE" dirty="0" smtClean="0"/>
              <a:t>être flexible, c'est-à-dire intégrer les différents contextes linguistiques, régionaux, économiques et géographiques</a:t>
            </a:r>
          </a:p>
          <a:p>
            <a:pPr>
              <a:spcBef>
                <a:spcPts val="1200"/>
              </a:spcBef>
              <a:defRPr/>
            </a:pPr>
            <a:r>
              <a:rPr lang="fr-CH" altLang="de-DE" dirty="0" smtClean="0"/>
              <a:t>doit être évolutive et donc prendre en compte les différentes possibilités financières</a:t>
            </a:r>
          </a:p>
          <a:p>
            <a:pPr>
              <a:spcBef>
                <a:spcPts val="1200"/>
              </a:spcBef>
              <a:defRPr/>
            </a:pPr>
            <a:r>
              <a:rPr lang="fr-CH" altLang="de-DE" dirty="0" smtClean="0"/>
              <a:t>promouvoir le développement de l’IOPUC dans le cadre de BB 2030</a:t>
            </a:r>
          </a:p>
          <a:p>
            <a:pPr>
              <a:spcBef>
                <a:spcPts val="1200"/>
              </a:spcBef>
              <a:defRPr/>
            </a:pPr>
            <a:r>
              <a:rPr lang="fr-CH" altLang="de-DE" dirty="0" smtClean="0"/>
              <a:t>contribuer à l'efficacité de l’OPUC</a:t>
            </a:r>
          </a:p>
          <a:p>
            <a:pPr marL="0" indent="0">
              <a:spcBef>
                <a:spcPts val="1200"/>
              </a:spcBef>
              <a:buFontTx/>
              <a:buNone/>
              <a:defRPr/>
            </a:pPr>
            <a:r>
              <a:rPr lang="fr-CH" altLang="de-DE" dirty="0" smtClean="0"/>
              <a:t>La stratégie ne s'exprime pas sur des questions qui doivent être résolues au niveau politique.</a:t>
            </a:r>
            <a:endParaRPr lang="de-CH" altLang="de-DE" dirty="0" smtClean="0"/>
          </a:p>
        </p:txBody>
      </p:sp>
    </p:spTree>
    <p:extLst>
      <p:ext uri="{BB962C8B-B14F-4D97-AF65-F5344CB8AC3E}">
        <p14:creationId xmlns:p14="http://schemas.microsoft.com/office/powerpoint/2010/main" val="420677851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marL="0" indent="0"/>
            <a:endParaRPr lang="de-CH" altLang="de-DE" smtClean="0"/>
          </a:p>
        </p:txBody>
      </p:sp>
      <p:sp>
        <p:nvSpPr>
          <p:cNvPr id="22531" name="Inhaltsplatzhalter 2"/>
          <p:cNvSpPr>
            <a:spLocks noGrp="1"/>
          </p:cNvSpPr>
          <p:nvPr>
            <p:ph idx="1"/>
          </p:nvPr>
        </p:nvSpPr>
        <p:spPr>
          <a:xfrm>
            <a:off x="682625" y="1125538"/>
            <a:ext cx="7561263" cy="3895725"/>
          </a:xfrm>
        </p:spPr>
        <p:txBody>
          <a:bodyPr/>
          <a:lstStyle/>
          <a:p>
            <a:endParaRPr lang="de-CH" altLang="de-DE" smtClean="0"/>
          </a:p>
          <a:p>
            <a:endParaRPr lang="de-CH" altLang="de-DE" smtClean="0"/>
          </a:p>
        </p:txBody>
      </p:sp>
      <p:pic>
        <p:nvPicPr>
          <p:cNvPr id="22532"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0013" y="636588"/>
            <a:ext cx="63627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155208"/>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marL="0" indent="0"/>
            <a:endParaRPr lang="de-CH" altLang="de-DE" smtClean="0"/>
          </a:p>
        </p:txBody>
      </p:sp>
      <p:sp>
        <p:nvSpPr>
          <p:cNvPr id="24579" name="Inhaltsplatzhalter 2"/>
          <p:cNvSpPr>
            <a:spLocks noGrp="1"/>
          </p:cNvSpPr>
          <p:nvPr>
            <p:ph idx="1"/>
          </p:nvPr>
        </p:nvSpPr>
        <p:spPr>
          <a:xfrm>
            <a:off x="682625" y="1125538"/>
            <a:ext cx="7561263" cy="3895725"/>
          </a:xfrm>
        </p:spPr>
        <p:txBody>
          <a:bodyPr/>
          <a:lstStyle/>
          <a:p>
            <a:endParaRPr lang="de-CH" altLang="de-DE" smtClean="0"/>
          </a:p>
          <a:p>
            <a:endParaRPr lang="de-CH" altLang="de-DE" smtClean="0"/>
          </a:p>
        </p:txBody>
      </p:sp>
      <p:pic>
        <p:nvPicPr>
          <p:cNvPr id="24580"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611188"/>
            <a:ext cx="423862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588705"/>
      </p:ext>
    </p:extLst>
  </p:cSld>
  <p:clrMapOvr>
    <a:masterClrMapping/>
  </p:clrMapOvr>
  <p:transition>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9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8KLxNwCEgkKUMKi5gbYod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okuES4EQYkGE6DIQt1jEl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2Uo4tr98skyYTdgad_raQ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w5K2LMU5UmCzyDROhQzL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s_vHq95.E2Krl_Xy04Ma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QQkiZa1bqEO5SQtJLvkoA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j8Dses13tUqS1yajR7o.F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i.u7FRle6U64Jxqp7mvuH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7L2FWu6gSkedwt.qosQYx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jt3Z3zvelkStbdeqAbjnc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wBtcRW_7k.Lg7R_WbzH7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8K5ZLzVdUa6ykFftSKGv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1axcBrXY0O8o_zDdqgvh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bkr5.VZZp02vpaqtGlH72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BEm_IIOrskG7At0_9VXjs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0o5xNoK89UiMFZps9fNjD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ZZIqYYl58U.HA2IWrFop5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UmR1MWD24UCNuV7CdDjtm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aRbMUvC9iEKmxF2d_zsnb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qrAb6THjB0.Qx.gMKU.Mu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ERhbzptNhUGORQRqJt_Nq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LD2pyKew3kauPGjbB454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ugT1K4SvUevdVpXGp1tJ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7flg_A3zpUebXoP7j18ta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bSaTyj5YvUaJJtxzF6WR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g4PDt2TuDUmR.8qF7emGS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ooFu00gPKEGlR1HLQQREH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gdjjC08DV06dubSg4Oqcr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lJMDq6TeWkeMQhxGrLkuB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CIaNGrYFE67xHP8GU1Ox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tqfXHW1kWUKLs9ATDQGhl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dz0O8inKpkaPMDOlqXHXD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Uz3CXThVUyETQcLPoMTA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AST5YASkW0CtfSjcOQ7Xw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8KLxNwCEgkKUMKi5gbYod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b8K5ZLzVdUa6ykFftSKGv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rugT1K4SvUevdVpXGp1t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Fyf6spNYc0KUFyu10RWz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yf6spNYc0KUFyu10RWzc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xPX6veYTtEGQkwFfGHfMU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sJETAq3g20aeJpViTecVK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hS8po.KPOUa92EW_magsR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RBP2Twpfw0es_0Ef6GzFU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CncIAidDe0CK2UT9hFEcH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bGO_afZWS0en2eIkfuA5C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tEb9xXlvR0qXGT085sU3J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u0mMjfHteEmzmQfw51hus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8rn.U7.6oUaF1O3zR_jtJ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Q0yIFWRYqEWoNtXC4EU55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PX6veYTtEGQkwFfGHfMU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2plCzs5vn0.8OltwwFLzK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4pwaWU0Oo0iR0NyOa8yXw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DTd7qwKFskywuFNf7c6mW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OAr5SnjbNkmCmSwVwGhOf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IImMnhcfmEu6NxvxhbUyh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SXZ8AZCD8UeZkUUdDQ2WT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L0QXonm0I0yTQJbHV98.7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e4cFqxC72EO0j7OS.e1pe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lvfYx3XxPUWQYFwP5A1A9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mkvJ9uYDkUOKCr1flStW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JETAq3g20aeJpViTecVK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x41v6NOILEW69a4s4CGIO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oV51Mhehk0q1kDurBnQ9u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xVWtP3vYNEGKqOTfHqeKE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lzPd80wKkE2zWgD85ujG1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3etYglpG60qwabxvSLRFu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i4zjQEb6oEO0wZ.ll6MH5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tqZPykyDLEeTmXMUWEKUF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HNBZACTOPUC8AEvAeo3dL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tU6k52bJzUygnY9vy1Qmh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7cGUXuKd0e8Li0VWgpxY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S8po.KPOUa92EW_magsR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JIcjGV1V8USUZzQ5Qafi2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vsfi_QJ9GE.FgrUSb0CVb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A9YRArEh7UKbVaP5PLddK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b2DnPXl6L0aBUUAOCe5RF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lKgae8yN60Ovb_wqNKvp1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btWDUjgVv0yXkNfKyWJch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2f2AXIAJ4katdi7F2Qs3N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8DQ1PN7AdUevfGMpIopSr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2XHaElwG0UynFNRDwZ9i_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XFIU40Yv6Ei_cQjpYNnb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BP2Twpfw0es_0Ef6GzFU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sIvEwv52XUqc0jASAF2z6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b15P13O_XUS22f1O9GO4N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uGm5_F3NgUOOSEVd7Wjdu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JWYSPa5Drk2uKbOd_ITy8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xx9rJ5B0Sk6TIcbbMPxxH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pZ3qSY6gkEuC.p80EDCj9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nBe73At64EulMcqvFIJim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lCoeYJ4x70Ce7GZWb0zzc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62wiXgURkiu1gQLguog8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mvoZZmkIMkKrl5W4qOz2C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ncIAidDe0CK2UT9hFEcH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Ur3_ifCxi0isfBjuppE_t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DsCOL5l2OEyg5GMenReJY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ucB.3HXqkkOXqZ5ijI2cw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6hqeSk_U4kielR5KtW710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XJ653qi4t0ednie_A.PWY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2XWqRyEWkk6Yc4eT3H3AW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ZOGk.Q_7K06L_ewkD_Ffu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odBhgp4wekmPgijkV0nRM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CUiZHkhXOkuz8vazoNZ.S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KTLH8DVyky4qsYxWMid2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qfXHW1kWUKLs9ATDQGhl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GO_afZWS0en2eIkfuA5C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wIKdwW36kEeE8tdV0C1IR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khZDENdHfEKcHIBpfJJz8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_bpq8.hnEqOEHzDw3vzZ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LI6fffcHEkOVDmrMWy95X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r_208LiZcUmVn.NmgP_6Y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1t0WO3gHRU6FQgSs_DF5F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LsE0rbnS60GqWS7AKyyAM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EPXdH7i4bUyyi3ISQ2Ei6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UzF93ARm.UawR6jpOiCYO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niXWyiyfzUik5vmyVaEec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Eb9xXlvR0qXGT085sU3J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kUmrktc1hEG3yk3IKphgT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IrFNlbYOgkqw.thvIi6ex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8UboUdej_kCDmiJ2ZaXP3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czqWSQ0_F0qf1PTjrE3ud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5X68oGXD20awmirCuB5n8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AEPOJBX2SU2unl8pQuItX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d88hZSIv5UOe9U3PXpjNB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wGCulKUU8EqlKMbDb8XpH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Eoud4iaBU0O8wmMwQPxHc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e8UpCQ.BsEOusXO_ZVlG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u0mMjfHteEmzmQfw51hus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aRow06plV0uEgUr6IkmZJ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LTsz1C2HgUyjm0mS9ojn5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lC7RNwVqw0Kk01Hzn0j1C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38uG0Slc7k2jfnBAh9hIX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GNFdTn1fmUiVf.ddxpzNW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okuES4EQYkGE6DIQt1jEl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2Uo4tr98skyYTdgad_raQ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Fw5K2LMU5UmCzyDROhQzL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ds_vHq95.E2Krl_Xy04Ma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QQkiZa1bqEO5SQtJLvkoA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8rn.U7.6oUaF1O3zR_jtJ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j8Dses13tUqS1yajR7o.F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i.u7FRle6U64Jxqp7mvuH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7L2FWu6gSkedwt.qosQYx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jt3Z3zvelkStbdeqAbjnc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RwBtcRW_7k.Lg7R_WbzH7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41axcBrXY0O8o_zDdqgvh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bkr5.VZZp02vpaqtGlH72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BEm_IIOrskG7At0_9VXjs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0o5xNoK89UiMFZps9fNjD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ZZIqYYl58U.HA2IWrFop5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0yIFWRYqEWoNtXC4EU55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UmR1MWD24UCNuV7CdDjtm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aRbMUvC9iEKmxF2d_zsnb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qrAb6THjB0.Qx.gMKU.Mu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ERhbzptNhUGORQRqJt_Nq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LD2pyKew3kauPGjbB454W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7flg_A3zpUebXoP7j18ta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SaTyj5YvUaJJtxzF6WRJ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g4PDt2TuDUmR.8qF7emGS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ooFu00gPKEGlR1HLQQREH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gdjjC08DV06dubSg4Oqcr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2plCzs5vn0.8OltwwFLzK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lJMDq6TeWkeMQhxGrLkuB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CIaNGrYFE67xHP8GU1Ox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6wIO_X8a8EOlkrwbFKjsC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s9t_wHLYiUm8r9R01aEHb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4pwaWU0Oo0iR0NyOa8yX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DTd7qwKFskywuFNf7c6mW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OAr5SnjbNkmCmSwVwGhOf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ImMnhcfmEu6NxvxhbUy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z0O8inKpkaPMDOlqXHXD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XZ8AZCD8UeZkUUdDQ2WT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L0QXonm0I0yTQJbHV98.7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4cFqxC72EO0j7OS.e1pe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vfYx3XxPUWQYFwP5A1A9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mkvJ9uYDkUOKCr1flStWK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x41v6NOILEW69a4s4CGIO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oV51Mhehk0q1kDurBnQ9u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xVWtP3vYNEGKqOTfHqeKE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lzPd80wKkE2zWgD85ujG1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3etYglpG60qwabxvSLRF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4zjQEb6oEO0wZ.ll6MH5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tqZPykyDLEeTmXMUWEKUF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HNBZACTOPUC8AEvAeo3dL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tU6k52bJzUygnY9vy1Qmh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7cGUXuKd0e8Li0VWgpxY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JIcjGV1V8USUZzQ5Qafi2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vsfi_QJ9GE.FgrUSb0CVb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A9YRArEh7UKbVaP5PLddK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b2DnPXl6L0aBUUAOCe5RF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lKgae8yN60Ovb_wqNKvp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btWDUjgVv0yXkNfKyWJch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2f2AXIAJ4katdi7F2Qs3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8DQ1PN7AdUevfGMpIopSr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2XHaElwG0UynFNRDwZ9i_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FIU40Yv6Ei_cQjpYNnbO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sIvEwv52XUqc0jASAF2z6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b15P13O_XUS22f1O9GO4N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uGm5_F3NgUOOSEVd7Wjdu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JWYSPa5Drk2uKbOd_ITy8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xx9rJ5B0Sk6TIcbbMPxx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pZ3qSY6gkEuC.p80EDCj9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nBe73At64EulMcqvFIJim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lCoeYJ4x70Ce7GZWb0zzc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o62wiXgURkiu1gQLguog8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mvoZZmkIMkKrl5W4qOz2C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Ur3_ifCxi0isfBjuppE_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DsCOL5l2OEyg5GMenReJY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ucB.3HXqkkOXqZ5ijI2cw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6hqeSk_U4kielR5KtW710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XJ653qi4t0ednie_A.PW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2XWqRyEWkk6Yc4eT3H3AW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OGk.Q_7K06L_ewkD_Ffu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odBhgp4wekmPgijkV0nRM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CUiZHkhXOkuz8vazoNZ.S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tKTLH8DVyky4qsYxWMid2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wIKdwW36kEeE8tdV0C1IR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khZDENdHfEKcHIBpfJJz8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B_bpq8.hnEqOEHzDw3vzZ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LI6fffcHEkOVDmrMWy95X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_208LiZcUmVn.NmgP_6Y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Uz3CXThVUyETQcLPoMTA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1t0WO3gHRU6FQgSs_DF5F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LsE0rbnS60GqWS7AKyyAM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EPXdH7i4bUyyi3ISQ2Ei6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UzF93ARm.UawR6jpOiCYO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niXWyiyfzUik5vmyVaEec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kUmrktc1hEG3yk3IKphg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IrFNlbYOgkqw.thvIi6ex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8UboUdej_kCDmiJ2ZaXP3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czqWSQ0_F0qf1PTjrE3ud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5X68oGXD20awmirCuB5n8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ST5YASkW0CtfSjcOQ7Xw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AEPOJBX2SU2unl8pQuIt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d88hZSIv5UOe9U3PXpjNB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wGCulKUU8EqlKMbDb8XpH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Eoud4iaBU0O8wmMwQPxHc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e8UpCQ.BsEOusXO_ZVlGo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aRow06plV0uEgUr6IkmZJ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LTsz1C2HgUyjm0mS9ojn5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lC7RNwVqw0Kk01Hzn0j1C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38uG0Slc7k2jfnBAh9hIX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GNFdTn1fmUiVf.ddxpzNWg"/>
</p:tagLst>
</file>

<file path=ppt/theme/theme1.xml><?xml version="1.0" encoding="utf-8"?>
<a:theme xmlns:a="http://schemas.openxmlformats.org/drawingml/2006/main" name="pp_etat_de_fribourg">
  <a:themeElements>
    <a:clrScheme name="Staat Fribourg">
      <a:dk1>
        <a:srgbClr val="000000"/>
      </a:dk1>
      <a:lt1>
        <a:srgbClr val="FFFFFF"/>
      </a:lt1>
      <a:dk2>
        <a:srgbClr val="7F7F7F"/>
      </a:dk2>
      <a:lt2>
        <a:srgbClr val="C0C0C0"/>
      </a:lt2>
      <a:accent1>
        <a:srgbClr val="D4DADE"/>
      </a:accent1>
      <a:accent2>
        <a:srgbClr val="98ADC2"/>
      </a:accent2>
      <a:accent3>
        <a:srgbClr val="5D7FA1"/>
      </a:accent3>
      <a:accent4>
        <a:srgbClr val="4A658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p_etat_de_fribourg">
  <a:themeElements>
    <a:clrScheme name="Staat Fribourg">
      <a:dk1>
        <a:srgbClr val="000000"/>
      </a:dk1>
      <a:lt1>
        <a:srgbClr val="FFFFFF"/>
      </a:lt1>
      <a:dk2>
        <a:srgbClr val="7F7F7F"/>
      </a:dk2>
      <a:lt2>
        <a:srgbClr val="C0C0C0"/>
      </a:lt2>
      <a:accent1>
        <a:srgbClr val="D4DADE"/>
      </a:accent1>
      <a:accent2>
        <a:srgbClr val="98ADC2"/>
      </a:accent2>
      <a:accent3>
        <a:srgbClr val="5D7FA1"/>
      </a:accent3>
      <a:accent4>
        <a:srgbClr val="4A658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pp_etat_de_fribourg</Template>
  <TotalTime>0</TotalTime>
  <Words>982</Words>
  <Application>Microsoft Office PowerPoint</Application>
  <PresentationFormat>Affichage à l'écran (4:3)</PresentationFormat>
  <Paragraphs>151</Paragraphs>
  <Slides>22</Slides>
  <Notes>16</Notes>
  <HiddenSlides>0</HiddenSlides>
  <MMClips>0</MMClips>
  <ScaleCrop>false</ScaleCrop>
  <HeadingPairs>
    <vt:vector size="8" baseType="variant">
      <vt:variant>
        <vt:lpstr>Polices utilisées</vt:lpstr>
      </vt:variant>
      <vt:variant>
        <vt:i4>7</vt:i4>
      </vt:variant>
      <vt:variant>
        <vt:lpstr>Thème</vt:lpstr>
      </vt:variant>
      <vt:variant>
        <vt:i4>4</vt:i4>
      </vt:variant>
      <vt:variant>
        <vt:lpstr>Serveurs OLE incorporés</vt:lpstr>
      </vt:variant>
      <vt:variant>
        <vt:i4>1</vt:i4>
      </vt:variant>
      <vt:variant>
        <vt:lpstr>Titres des diapositives</vt:lpstr>
      </vt:variant>
      <vt:variant>
        <vt:i4>22</vt:i4>
      </vt:variant>
    </vt:vector>
  </HeadingPairs>
  <TitlesOfParts>
    <vt:vector size="34" baseType="lpstr">
      <vt:lpstr>ＭＳ Ｐゴシック</vt:lpstr>
      <vt:lpstr>ＭＳ Ｐゴシック</vt:lpstr>
      <vt:lpstr>Arial</vt:lpstr>
      <vt:lpstr>Calibri</vt:lpstr>
      <vt:lpstr>Lucida Grande</vt:lpstr>
      <vt:lpstr>Times New Roman</vt:lpstr>
      <vt:lpstr>Wingdings</vt:lpstr>
      <vt:lpstr>pp_etat_de_fribourg</vt:lpstr>
      <vt:lpstr>Default Design</vt:lpstr>
      <vt:lpstr>1_Default Design</vt:lpstr>
      <vt:lpstr>1_pp_etat_de_fribourg</vt:lpstr>
      <vt:lpstr>think-cell Slide</vt:lpstr>
      <vt:lpstr>Orientation professionnelle et de carrière :  Stratégie nationale Rôle des offices cantonaux —</vt:lpstr>
      <vt:lpstr>Orientation et formation en Suisse </vt:lpstr>
      <vt:lpstr>Stratégie nationale de l’OPUC</vt:lpstr>
      <vt:lpstr>Contexte</vt:lpstr>
      <vt:lpstr>Un grand défi: un paysage OPUC très hétérogène  EPT (Equivalent plein temps) par canton</vt:lpstr>
      <vt:lpstr>Un grand défi: un paysage OPUC très hétèrogène EPT par 1000 habitants (âge 15-64)</vt:lpstr>
      <vt:lpstr>Quelques prémisses de la stratégie</vt:lpstr>
      <vt:lpstr>Présentation PowerPoint</vt:lpstr>
      <vt:lpstr>Présentation PowerPoint</vt:lpstr>
      <vt:lpstr>Présentation PowerPoint</vt:lpstr>
      <vt:lpstr>Le processus en trois phases</vt:lpstr>
      <vt:lpstr>Cinq axes stratégiques</vt:lpstr>
      <vt:lpstr>Axe stratégique 1: Elèves, apprenti-e-s, étudiant-e-s</vt:lpstr>
      <vt:lpstr>Axe stratégique 2: Adultes</vt:lpstr>
      <vt:lpstr>Axe stratégique 3: Concepts et outils pour l’auto-information</vt:lpstr>
      <vt:lpstr>Axe stratégique 4: organisation et communication</vt:lpstr>
      <vt:lpstr>Axe stratégique 5: Positionnement de l’OPUC, recherche et développement, éducation et formation continue</vt:lpstr>
      <vt:lpstr>Orienter en fonction des besoins de l’économie ? —</vt:lpstr>
      <vt:lpstr>Présentation PowerPoint</vt:lpstr>
      <vt:lpstr>Mais les analyses annoncent un manque de milliers de personnes spécialisées sur le marché du travail ! —</vt:lpstr>
      <vt:lpstr>Rôle des employeurs et du marché du travail?</vt:lpstr>
      <vt:lpstr>Vos questions</vt:lpstr>
    </vt:vector>
  </TitlesOfParts>
  <Company>Sitel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Introduire votre titre Je suis un titre fictif sur trois lignes —</dc:title>
  <dc:creator>Stanojkovic Sladjana</dc:creator>
  <cp:lastModifiedBy>Di Falco Thomas</cp:lastModifiedBy>
  <cp:revision>893</cp:revision>
  <cp:lastPrinted>2019-09-09T11:53:13Z</cp:lastPrinted>
  <dcterms:created xsi:type="dcterms:W3CDTF">2011-05-27T06:39:01Z</dcterms:created>
  <dcterms:modified xsi:type="dcterms:W3CDTF">2019-11-29T15:24:13Z</dcterms:modified>
</cp:coreProperties>
</file>